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1" r:id="rId7"/>
    <p:sldId id="260" r:id="rId8"/>
    <p:sldId id="257" r:id="rId9"/>
    <p:sldId id="309" r:id="rId10"/>
    <p:sldId id="310" r:id="rId11"/>
    <p:sldId id="312" r:id="rId12"/>
    <p:sldId id="313" r:id="rId13"/>
    <p:sldId id="320" r:id="rId14"/>
    <p:sldId id="315" r:id="rId15"/>
    <p:sldId id="296" r:id="rId16"/>
    <p:sldId id="311" r:id="rId17"/>
    <p:sldId id="297" r:id="rId18"/>
    <p:sldId id="298" r:id="rId19"/>
    <p:sldId id="299" r:id="rId20"/>
    <p:sldId id="322" r:id="rId21"/>
    <p:sldId id="262" r:id="rId22"/>
    <p:sldId id="329" r:id="rId23"/>
    <p:sldId id="263" r:id="rId24"/>
    <p:sldId id="264" r:id="rId25"/>
    <p:sldId id="300" r:id="rId26"/>
    <p:sldId id="323" r:id="rId27"/>
    <p:sldId id="330" r:id="rId28"/>
    <p:sldId id="327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31" r:id="rId37"/>
    <p:sldId id="308" r:id="rId38"/>
    <p:sldId id="328" r:id="rId39"/>
    <p:sldId id="332" r:id="rId40"/>
    <p:sldId id="314" r:id="rId41"/>
    <p:sldId id="324" r:id="rId42"/>
    <p:sldId id="325" r:id="rId43"/>
    <p:sldId id="326" r:id="rId44"/>
    <p:sldId id="333" r:id="rId45"/>
    <p:sldId id="334" r:id="rId46"/>
    <p:sldId id="335" r:id="rId47"/>
    <p:sldId id="336" r:id="rId48"/>
    <p:sldId id="317" r:id="rId49"/>
    <p:sldId id="337" r:id="rId50"/>
    <p:sldId id="339" r:id="rId51"/>
    <p:sldId id="340" r:id="rId52"/>
    <p:sldId id="341" r:id="rId53"/>
    <p:sldId id="318" r:id="rId54"/>
    <p:sldId id="319" r:id="rId55"/>
    <p:sldId id="321" r:id="rId56"/>
    <p:sldId id="342" r:id="rId57"/>
    <p:sldId id="282" r:id="rId58"/>
    <p:sldId id="279" r:id="rId59"/>
  </p:sldIdLst>
  <p:sldSz cx="9144000" cy="5143500" type="screen16x9"/>
  <p:notesSz cx="6858000" cy="9144000"/>
  <p:embeddedFontLst>
    <p:embeddedFont>
      <p:font typeface="Amatic SC" panose="00000500000000000000"/>
      <p:regular r:id="rId63"/>
    </p:embeddedFont>
    <p:embeddedFont>
      <p:font typeface="Merriweather" panose="00000500000000000000"/>
      <p:regular r:id="rId64"/>
    </p:embeddedFont>
    <p:embeddedFont>
      <p:font typeface="Merriweather" panose="00000500000000000000" pitchFamily="2" charset="0"/>
      <p:regular r:id="rId65"/>
      <p:bold r:id="rId66"/>
      <p:italic r:id="rId67"/>
      <p:boldItalic r:id="rId68"/>
    </p:embeddedFont>
    <p:embeddedFont>
      <p:font typeface="Candara Light" panose="020E0502030303020204" pitchFamily="34" charset="0"/>
      <p:regular r:id="rId69"/>
      <p: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3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font" Target="fonts/font8.fntdata"/><Relationship Id="rId7" Type="http://schemas.openxmlformats.org/officeDocument/2006/relationships/slide" Target="slides/slide4.xml"/><Relationship Id="rId69" Type="http://schemas.openxmlformats.org/officeDocument/2006/relationships/font" Target="fonts/font7.fntdata"/><Relationship Id="rId68" Type="http://schemas.openxmlformats.org/officeDocument/2006/relationships/font" Target="fonts/font6.fntdata"/><Relationship Id="rId67" Type="http://schemas.openxmlformats.org/officeDocument/2006/relationships/font" Target="fonts/font5.fntdata"/><Relationship Id="rId66" Type="http://schemas.openxmlformats.org/officeDocument/2006/relationships/font" Target="fonts/font4.fntdata"/><Relationship Id="rId65" Type="http://schemas.openxmlformats.org/officeDocument/2006/relationships/font" Target="fonts/font3.fntdata"/><Relationship Id="rId64" Type="http://schemas.openxmlformats.org/officeDocument/2006/relationships/font" Target="fonts/font2.fntdata"/><Relationship Id="rId63" Type="http://schemas.openxmlformats.org/officeDocument/2006/relationships/font" Target="fonts/font1.fntdata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d2b3a775d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d2b3a775d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5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"/>
          <p:cNvSpPr/>
          <p:nvPr/>
        </p:nvSpPr>
        <p:spPr>
          <a:xfrm>
            <a:off x="-41" y="3467769"/>
            <a:ext cx="1054449" cy="1673686"/>
          </a:xfrm>
          <a:custGeom>
            <a:avLst/>
            <a:gdLst/>
            <a:ahLst/>
            <a:cxnLst/>
            <a:rect l="l" t="t" r="r" b="b"/>
            <a:pathLst>
              <a:path w="21212" h="33669" extrusionOk="0">
                <a:moveTo>
                  <a:pt x="18787" y="11144"/>
                </a:moveTo>
                <a:lnTo>
                  <a:pt x="18990" y="11178"/>
                </a:lnTo>
                <a:lnTo>
                  <a:pt x="19091" y="11212"/>
                </a:lnTo>
                <a:lnTo>
                  <a:pt x="19192" y="11279"/>
                </a:lnTo>
                <a:lnTo>
                  <a:pt x="19360" y="11481"/>
                </a:lnTo>
                <a:lnTo>
                  <a:pt x="19562" y="11750"/>
                </a:lnTo>
                <a:lnTo>
                  <a:pt x="19730" y="12053"/>
                </a:lnTo>
                <a:lnTo>
                  <a:pt x="19596" y="12188"/>
                </a:lnTo>
                <a:lnTo>
                  <a:pt x="19562" y="12154"/>
                </a:lnTo>
                <a:lnTo>
                  <a:pt x="19495" y="12121"/>
                </a:lnTo>
                <a:lnTo>
                  <a:pt x="19461" y="12154"/>
                </a:lnTo>
                <a:lnTo>
                  <a:pt x="19427" y="12188"/>
                </a:lnTo>
                <a:lnTo>
                  <a:pt x="19360" y="12255"/>
                </a:lnTo>
                <a:lnTo>
                  <a:pt x="19225" y="12020"/>
                </a:lnTo>
                <a:lnTo>
                  <a:pt x="19158" y="11784"/>
                </a:lnTo>
                <a:lnTo>
                  <a:pt x="19057" y="11515"/>
                </a:lnTo>
                <a:lnTo>
                  <a:pt x="18956" y="11279"/>
                </a:lnTo>
                <a:lnTo>
                  <a:pt x="18888" y="11212"/>
                </a:lnTo>
                <a:lnTo>
                  <a:pt x="18821" y="11212"/>
                </a:lnTo>
                <a:lnTo>
                  <a:pt x="18754" y="11245"/>
                </a:lnTo>
                <a:lnTo>
                  <a:pt x="18720" y="11346"/>
                </a:lnTo>
                <a:lnTo>
                  <a:pt x="18720" y="11750"/>
                </a:lnTo>
                <a:lnTo>
                  <a:pt x="18754" y="12154"/>
                </a:lnTo>
                <a:lnTo>
                  <a:pt x="18653" y="11784"/>
                </a:lnTo>
                <a:lnTo>
                  <a:pt x="18552" y="11447"/>
                </a:lnTo>
                <a:lnTo>
                  <a:pt x="18518" y="11414"/>
                </a:lnTo>
                <a:lnTo>
                  <a:pt x="18484" y="11380"/>
                </a:lnTo>
                <a:lnTo>
                  <a:pt x="18787" y="11144"/>
                </a:lnTo>
                <a:close/>
                <a:moveTo>
                  <a:pt x="17508" y="12255"/>
                </a:moveTo>
                <a:lnTo>
                  <a:pt x="17474" y="12424"/>
                </a:lnTo>
                <a:lnTo>
                  <a:pt x="17441" y="12390"/>
                </a:lnTo>
                <a:lnTo>
                  <a:pt x="17373" y="12390"/>
                </a:lnTo>
                <a:lnTo>
                  <a:pt x="17508" y="12255"/>
                </a:lnTo>
                <a:close/>
                <a:moveTo>
                  <a:pt x="19023" y="12121"/>
                </a:moveTo>
                <a:lnTo>
                  <a:pt x="19091" y="12323"/>
                </a:lnTo>
                <a:lnTo>
                  <a:pt x="19225" y="12491"/>
                </a:lnTo>
                <a:lnTo>
                  <a:pt x="18990" y="12693"/>
                </a:lnTo>
                <a:lnTo>
                  <a:pt x="19023" y="12424"/>
                </a:lnTo>
                <a:lnTo>
                  <a:pt x="19023" y="12121"/>
                </a:lnTo>
                <a:close/>
                <a:moveTo>
                  <a:pt x="18282" y="11548"/>
                </a:moveTo>
                <a:lnTo>
                  <a:pt x="18249" y="11851"/>
                </a:lnTo>
                <a:lnTo>
                  <a:pt x="18215" y="12188"/>
                </a:lnTo>
                <a:lnTo>
                  <a:pt x="18114" y="12828"/>
                </a:lnTo>
                <a:lnTo>
                  <a:pt x="18013" y="12356"/>
                </a:lnTo>
                <a:lnTo>
                  <a:pt x="17878" y="11885"/>
                </a:lnTo>
                <a:lnTo>
                  <a:pt x="18282" y="11548"/>
                </a:lnTo>
                <a:close/>
                <a:moveTo>
                  <a:pt x="18484" y="12087"/>
                </a:moveTo>
                <a:lnTo>
                  <a:pt x="18653" y="12996"/>
                </a:lnTo>
                <a:lnTo>
                  <a:pt x="17542" y="14040"/>
                </a:lnTo>
                <a:lnTo>
                  <a:pt x="17609" y="13602"/>
                </a:lnTo>
                <a:lnTo>
                  <a:pt x="17643" y="13131"/>
                </a:lnTo>
                <a:lnTo>
                  <a:pt x="17676" y="12693"/>
                </a:lnTo>
                <a:lnTo>
                  <a:pt x="17744" y="12255"/>
                </a:lnTo>
                <a:lnTo>
                  <a:pt x="17878" y="12794"/>
                </a:lnTo>
                <a:lnTo>
                  <a:pt x="18013" y="13333"/>
                </a:lnTo>
                <a:lnTo>
                  <a:pt x="18047" y="13400"/>
                </a:lnTo>
                <a:lnTo>
                  <a:pt x="18114" y="13434"/>
                </a:lnTo>
                <a:lnTo>
                  <a:pt x="18181" y="13400"/>
                </a:lnTo>
                <a:lnTo>
                  <a:pt x="18249" y="13333"/>
                </a:lnTo>
                <a:lnTo>
                  <a:pt x="18350" y="13030"/>
                </a:lnTo>
                <a:lnTo>
                  <a:pt x="18383" y="12727"/>
                </a:lnTo>
                <a:lnTo>
                  <a:pt x="18484" y="12087"/>
                </a:lnTo>
                <a:close/>
                <a:moveTo>
                  <a:pt x="21010" y="13703"/>
                </a:moveTo>
                <a:lnTo>
                  <a:pt x="21043" y="13905"/>
                </a:lnTo>
                <a:lnTo>
                  <a:pt x="21077" y="14073"/>
                </a:lnTo>
                <a:lnTo>
                  <a:pt x="21010" y="14040"/>
                </a:lnTo>
                <a:lnTo>
                  <a:pt x="21010" y="13703"/>
                </a:lnTo>
                <a:close/>
                <a:moveTo>
                  <a:pt x="17306" y="12457"/>
                </a:moveTo>
                <a:lnTo>
                  <a:pt x="17306" y="12491"/>
                </a:lnTo>
                <a:lnTo>
                  <a:pt x="17272" y="12693"/>
                </a:lnTo>
                <a:lnTo>
                  <a:pt x="17239" y="12727"/>
                </a:lnTo>
                <a:lnTo>
                  <a:pt x="17239" y="12929"/>
                </a:lnTo>
                <a:lnTo>
                  <a:pt x="17205" y="13131"/>
                </a:lnTo>
                <a:lnTo>
                  <a:pt x="17239" y="13535"/>
                </a:lnTo>
                <a:lnTo>
                  <a:pt x="17239" y="13568"/>
                </a:lnTo>
                <a:lnTo>
                  <a:pt x="17171" y="13838"/>
                </a:lnTo>
                <a:lnTo>
                  <a:pt x="17070" y="14107"/>
                </a:lnTo>
                <a:lnTo>
                  <a:pt x="16936" y="13838"/>
                </a:lnTo>
                <a:lnTo>
                  <a:pt x="16868" y="13535"/>
                </a:lnTo>
                <a:lnTo>
                  <a:pt x="16835" y="13232"/>
                </a:lnTo>
                <a:lnTo>
                  <a:pt x="16835" y="12929"/>
                </a:lnTo>
                <a:lnTo>
                  <a:pt x="17306" y="12457"/>
                </a:lnTo>
                <a:close/>
                <a:moveTo>
                  <a:pt x="17272" y="14174"/>
                </a:moveTo>
                <a:lnTo>
                  <a:pt x="17340" y="14242"/>
                </a:lnTo>
                <a:lnTo>
                  <a:pt x="17171" y="14410"/>
                </a:lnTo>
                <a:lnTo>
                  <a:pt x="17171" y="14410"/>
                </a:lnTo>
                <a:lnTo>
                  <a:pt x="17272" y="14174"/>
                </a:lnTo>
                <a:close/>
                <a:moveTo>
                  <a:pt x="16666" y="13131"/>
                </a:moveTo>
                <a:lnTo>
                  <a:pt x="16666" y="13400"/>
                </a:lnTo>
                <a:lnTo>
                  <a:pt x="16666" y="13636"/>
                </a:lnTo>
                <a:lnTo>
                  <a:pt x="16666" y="13703"/>
                </a:lnTo>
                <a:lnTo>
                  <a:pt x="16599" y="14107"/>
                </a:lnTo>
                <a:lnTo>
                  <a:pt x="16498" y="14477"/>
                </a:lnTo>
                <a:lnTo>
                  <a:pt x="16363" y="14073"/>
                </a:lnTo>
                <a:lnTo>
                  <a:pt x="16262" y="13703"/>
                </a:lnTo>
                <a:lnTo>
                  <a:pt x="16195" y="13636"/>
                </a:lnTo>
                <a:lnTo>
                  <a:pt x="16666" y="13131"/>
                </a:lnTo>
                <a:close/>
                <a:moveTo>
                  <a:pt x="16801" y="14107"/>
                </a:moveTo>
                <a:lnTo>
                  <a:pt x="16969" y="14410"/>
                </a:lnTo>
                <a:lnTo>
                  <a:pt x="17037" y="14477"/>
                </a:lnTo>
                <a:lnTo>
                  <a:pt x="17104" y="14477"/>
                </a:lnTo>
                <a:lnTo>
                  <a:pt x="16027" y="15555"/>
                </a:lnTo>
                <a:lnTo>
                  <a:pt x="16094" y="15286"/>
                </a:lnTo>
                <a:lnTo>
                  <a:pt x="16161" y="14983"/>
                </a:lnTo>
                <a:lnTo>
                  <a:pt x="16195" y="14376"/>
                </a:lnTo>
                <a:lnTo>
                  <a:pt x="16296" y="14612"/>
                </a:lnTo>
                <a:lnTo>
                  <a:pt x="16397" y="14848"/>
                </a:lnTo>
                <a:lnTo>
                  <a:pt x="16431" y="14882"/>
                </a:lnTo>
                <a:lnTo>
                  <a:pt x="16565" y="14882"/>
                </a:lnTo>
                <a:lnTo>
                  <a:pt x="16633" y="14814"/>
                </a:lnTo>
                <a:lnTo>
                  <a:pt x="16734" y="14477"/>
                </a:lnTo>
                <a:lnTo>
                  <a:pt x="16801" y="14107"/>
                </a:lnTo>
                <a:close/>
                <a:moveTo>
                  <a:pt x="20976" y="14242"/>
                </a:moveTo>
                <a:lnTo>
                  <a:pt x="20976" y="14477"/>
                </a:lnTo>
                <a:lnTo>
                  <a:pt x="20909" y="14612"/>
                </a:lnTo>
                <a:lnTo>
                  <a:pt x="20774" y="14882"/>
                </a:lnTo>
                <a:lnTo>
                  <a:pt x="20639" y="15117"/>
                </a:lnTo>
                <a:lnTo>
                  <a:pt x="20471" y="15353"/>
                </a:lnTo>
                <a:lnTo>
                  <a:pt x="20269" y="15555"/>
                </a:lnTo>
                <a:lnTo>
                  <a:pt x="20505" y="15252"/>
                </a:lnTo>
                <a:lnTo>
                  <a:pt x="20707" y="14915"/>
                </a:lnTo>
                <a:lnTo>
                  <a:pt x="20875" y="14578"/>
                </a:lnTo>
                <a:lnTo>
                  <a:pt x="20976" y="14242"/>
                </a:lnTo>
                <a:close/>
                <a:moveTo>
                  <a:pt x="15993" y="13871"/>
                </a:moveTo>
                <a:lnTo>
                  <a:pt x="15926" y="14578"/>
                </a:lnTo>
                <a:lnTo>
                  <a:pt x="15892" y="14915"/>
                </a:lnTo>
                <a:lnTo>
                  <a:pt x="15858" y="15252"/>
                </a:lnTo>
                <a:lnTo>
                  <a:pt x="15757" y="14949"/>
                </a:lnTo>
                <a:lnTo>
                  <a:pt x="15724" y="14612"/>
                </a:lnTo>
                <a:lnTo>
                  <a:pt x="15690" y="14545"/>
                </a:lnTo>
                <a:lnTo>
                  <a:pt x="15623" y="14511"/>
                </a:lnTo>
                <a:lnTo>
                  <a:pt x="15555" y="14511"/>
                </a:lnTo>
                <a:lnTo>
                  <a:pt x="15488" y="14578"/>
                </a:lnTo>
                <a:lnTo>
                  <a:pt x="15353" y="15286"/>
                </a:lnTo>
                <a:lnTo>
                  <a:pt x="15219" y="15993"/>
                </a:lnTo>
                <a:lnTo>
                  <a:pt x="15084" y="15488"/>
                </a:lnTo>
                <a:lnTo>
                  <a:pt x="14983" y="14949"/>
                </a:lnTo>
                <a:lnTo>
                  <a:pt x="15993" y="13871"/>
                </a:lnTo>
                <a:close/>
                <a:moveTo>
                  <a:pt x="15589" y="15286"/>
                </a:moveTo>
                <a:lnTo>
                  <a:pt x="15757" y="15690"/>
                </a:lnTo>
                <a:lnTo>
                  <a:pt x="15791" y="15723"/>
                </a:lnTo>
                <a:lnTo>
                  <a:pt x="15858" y="15723"/>
                </a:lnTo>
                <a:lnTo>
                  <a:pt x="15421" y="16161"/>
                </a:lnTo>
                <a:lnTo>
                  <a:pt x="15522" y="15723"/>
                </a:lnTo>
                <a:lnTo>
                  <a:pt x="15589" y="15286"/>
                </a:lnTo>
                <a:close/>
                <a:moveTo>
                  <a:pt x="14916" y="15824"/>
                </a:moveTo>
                <a:lnTo>
                  <a:pt x="15017" y="16127"/>
                </a:lnTo>
                <a:lnTo>
                  <a:pt x="15151" y="16397"/>
                </a:lnTo>
                <a:lnTo>
                  <a:pt x="15151" y="16430"/>
                </a:lnTo>
                <a:lnTo>
                  <a:pt x="14848" y="16733"/>
                </a:lnTo>
                <a:lnTo>
                  <a:pt x="14916" y="16262"/>
                </a:lnTo>
                <a:lnTo>
                  <a:pt x="14916" y="15824"/>
                </a:lnTo>
                <a:close/>
                <a:moveTo>
                  <a:pt x="14747" y="15218"/>
                </a:moveTo>
                <a:lnTo>
                  <a:pt x="14680" y="16127"/>
                </a:lnTo>
                <a:lnTo>
                  <a:pt x="14613" y="16565"/>
                </a:lnTo>
                <a:lnTo>
                  <a:pt x="14579" y="16801"/>
                </a:lnTo>
                <a:lnTo>
                  <a:pt x="14512" y="17003"/>
                </a:lnTo>
                <a:lnTo>
                  <a:pt x="14411" y="16700"/>
                </a:lnTo>
                <a:lnTo>
                  <a:pt x="14343" y="16397"/>
                </a:lnTo>
                <a:lnTo>
                  <a:pt x="14209" y="15723"/>
                </a:lnTo>
                <a:lnTo>
                  <a:pt x="14747" y="15218"/>
                </a:lnTo>
                <a:close/>
                <a:moveTo>
                  <a:pt x="13906" y="15993"/>
                </a:moveTo>
                <a:lnTo>
                  <a:pt x="13771" y="16599"/>
                </a:lnTo>
                <a:lnTo>
                  <a:pt x="13670" y="16902"/>
                </a:lnTo>
                <a:lnTo>
                  <a:pt x="13569" y="17205"/>
                </a:lnTo>
                <a:lnTo>
                  <a:pt x="13468" y="16834"/>
                </a:lnTo>
                <a:lnTo>
                  <a:pt x="13333" y="16464"/>
                </a:lnTo>
                <a:lnTo>
                  <a:pt x="13906" y="15993"/>
                </a:lnTo>
                <a:close/>
                <a:moveTo>
                  <a:pt x="12997" y="16733"/>
                </a:moveTo>
                <a:lnTo>
                  <a:pt x="12929" y="17104"/>
                </a:lnTo>
                <a:lnTo>
                  <a:pt x="12896" y="17508"/>
                </a:lnTo>
                <a:lnTo>
                  <a:pt x="12828" y="16868"/>
                </a:lnTo>
                <a:lnTo>
                  <a:pt x="12997" y="16733"/>
                </a:lnTo>
                <a:close/>
                <a:moveTo>
                  <a:pt x="12492" y="17104"/>
                </a:moveTo>
                <a:lnTo>
                  <a:pt x="12458" y="17474"/>
                </a:lnTo>
                <a:lnTo>
                  <a:pt x="12391" y="17811"/>
                </a:lnTo>
                <a:lnTo>
                  <a:pt x="12357" y="18181"/>
                </a:lnTo>
                <a:lnTo>
                  <a:pt x="12256" y="18518"/>
                </a:lnTo>
                <a:lnTo>
                  <a:pt x="12155" y="18013"/>
                </a:lnTo>
                <a:lnTo>
                  <a:pt x="11987" y="17474"/>
                </a:lnTo>
                <a:lnTo>
                  <a:pt x="12492" y="17104"/>
                </a:lnTo>
                <a:close/>
                <a:moveTo>
                  <a:pt x="8216" y="236"/>
                </a:moveTo>
                <a:lnTo>
                  <a:pt x="8889" y="808"/>
                </a:lnTo>
                <a:lnTo>
                  <a:pt x="9529" y="1448"/>
                </a:lnTo>
                <a:lnTo>
                  <a:pt x="10135" y="2088"/>
                </a:lnTo>
                <a:lnTo>
                  <a:pt x="10707" y="2761"/>
                </a:lnTo>
                <a:lnTo>
                  <a:pt x="11886" y="4108"/>
                </a:lnTo>
                <a:lnTo>
                  <a:pt x="12492" y="4781"/>
                </a:lnTo>
                <a:lnTo>
                  <a:pt x="13098" y="5421"/>
                </a:lnTo>
                <a:lnTo>
                  <a:pt x="14478" y="6734"/>
                </a:lnTo>
                <a:lnTo>
                  <a:pt x="15118" y="7407"/>
                </a:lnTo>
                <a:lnTo>
                  <a:pt x="15791" y="8114"/>
                </a:lnTo>
                <a:lnTo>
                  <a:pt x="17070" y="9629"/>
                </a:lnTo>
                <a:lnTo>
                  <a:pt x="18383" y="11144"/>
                </a:lnTo>
                <a:lnTo>
                  <a:pt x="17811" y="11616"/>
                </a:lnTo>
                <a:lnTo>
                  <a:pt x="17239" y="12121"/>
                </a:lnTo>
                <a:lnTo>
                  <a:pt x="16734" y="12659"/>
                </a:lnTo>
                <a:lnTo>
                  <a:pt x="16195" y="13232"/>
                </a:lnTo>
                <a:lnTo>
                  <a:pt x="15185" y="14343"/>
                </a:lnTo>
                <a:lnTo>
                  <a:pt x="14680" y="14882"/>
                </a:lnTo>
                <a:lnTo>
                  <a:pt x="14175" y="15420"/>
                </a:lnTo>
                <a:lnTo>
                  <a:pt x="13636" y="15925"/>
                </a:lnTo>
                <a:lnTo>
                  <a:pt x="13064" y="16363"/>
                </a:lnTo>
                <a:lnTo>
                  <a:pt x="11919" y="17238"/>
                </a:lnTo>
                <a:lnTo>
                  <a:pt x="11852" y="17205"/>
                </a:lnTo>
                <a:lnTo>
                  <a:pt x="11785" y="17171"/>
                </a:lnTo>
                <a:lnTo>
                  <a:pt x="11717" y="17171"/>
                </a:lnTo>
                <a:lnTo>
                  <a:pt x="11684" y="17238"/>
                </a:lnTo>
                <a:lnTo>
                  <a:pt x="11650" y="17440"/>
                </a:lnTo>
                <a:lnTo>
                  <a:pt x="11347" y="17676"/>
                </a:lnTo>
                <a:lnTo>
                  <a:pt x="10808" y="18114"/>
                </a:lnTo>
                <a:lnTo>
                  <a:pt x="10337" y="18551"/>
                </a:lnTo>
                <a:lnTo>
                  <a:pt x="9933" y="18282"/>
                </a:lnTo>
                <a:lnTo>
                  <a:pt x="9529" y="17945"/>
                </a:lnTo>
                <a:lnTo>
                  <a:pt x="9192" y="17609"/>
                </a:lnTo>
                <a:lnTo>
                  <a:pt x="8855" y="17238"/>
                </a:lnTo>
                <a:lnTo>
                  <a:pt x="8182" y="16464"/>
                </a:lnTo>
                <a:lnTo>
                  <a:pt x="7542" y="15690"/>
                </a:lnTo>
                <a:lnTo>
                  <a:pt x="6835" y="14949"/>
                </a:lnTo>
                <a:lnTo>
                  <a:pt x="6465" y="14578"/>
                </a:lnTo>
                <a:lnTo>
                  <a:pt x="6128" y="14141"/>
                </a:lnTo>
                <a:lnTo>
                  <a:pt x="5556" y="13434"/>
                </a:lnTo>
                <a:lnTo>
                  <a:pt x="5253" y="13097"/>
                </a:lnTo>
                <a:lnTo>
                  <a:pt x="4950" y="12760"/>
                </a:lnTo>
                <a:lnTo>
                  <a:pt x="4209" y="12053"/>
                </a:lnTo>
                <a:lnTo>
                  <a:pt x="3873" y="11683"/>
                </a:lnTo>
                <a:lnTo>
                  <a:pt x="3536" y="11279"/>
                </a:lnTo>
                <a:lnTo>
                  <a:pt x="2896" y="10404"/>
                </a:lnTo>
                <a:lnTo>
                  <a:pt x="2223" y="9495"/>
                </a:lnTo>
                <a:lnTo>
                  <a:pt x="1751" y="8922"/>
                </a:lnTo>
                <a:lnTo>
                  <a:pt x="1516" y="8619"/>
                </a:lnTo>
                <a:lnTo>
                  <a:pt x="1246" y="8350"/>
                </a:lnTo>
                <a:lnTo>
                  <a:pt x="741" y="7912"/>
                </a:lnTo>
                <a:lnTo>
                  <a:pt x="472" y="7710"/>
                </a:lnTo>
                <a:lnTo>
                  <a:pt x="270" y="7441"/>
                </a:lnTo>
                <a:lnTo>
                  <a:pt x="539" y="7239"/>
                </a:lnTo>
                <a:lnTo>
                  <a:pt x="809" y="7037"/>
                </a:lnTo>
                <a:lnTo>
                  <a:pt x="1347" y="6532"/>
                </a:lnTo>
                <a:lnTo>
                  <a:pt x="1819" y="6027"/>
                </a:lnTo>
                <a:lnTo>
                  <a:pt x="2256" y="5488"/>
                </a:lnTo>
                <a:lnTo>
                  <a:pt x="2762" y="4882"/>
                </a:lnTo>
                <a:lnTo>
                  <a:pt x="3300" y="4310"/>
                </a:lnTo>
                <a:lnTo>
                  <a:pt x="3873" y="3737"/>
                </a:lnTo>
                <a:lnTo>
                  <a:pt x="4479" y="3232"/>
                </a:lnTo>
                <a:lnTo>
                  <a:pt x="6364" y="1751"/>
                </a:lnTo>
                <a:lnTo>
                  <a:pt x="8216" y="236"/>
                </a:lnTo>
                <a:close/>
                <a:moveTo>
                  <a:pt x="14074" y="16296"/>
                </a:moveTo>
                <a:lnTo>
                  <a:pt x="14175" y="16767"/>
                </a:lnTo>
                <a:lnTo>
                  <a:pt x="14242" y="17003"/>
                </a:lnTo>
                <a:lnTo>
                  <a:pt x="14343" y="17205"/>
                </a:lnTo>
                <a:lnTo>
                  <a:pt x="13670" y="17811"/>
                </a:lnTo>
                <a:lnTo>
                  <a:pt x="12963" y="18383"/>
                </a:lnTo>
                <a:lnTo>
                  <a:pt x="12391" y="18854"/>
                </a:lnTo>
                <a:lnTo>
                  <a:pt x="12492" y="18585"/>
                </a:lnTo>
                <a:lnTo>
                  <a:pt x="12593" y="18282"/>
                </a:lnTo>
                <a:lnTo>
                  <a:pt x="12660" y="17710"/>
                </a:lnTo>
                <a:lnTo>
                  <a:pt x="12694" y="18013"/>
                </a:lnTo>
                <a:lnTo>
                  <a:pt x="12761" y="18316"/>
                </a:lnTo>
                <a:lnTo>
                  <a:pt x="12795" y="18349"/>
                </a:lnTo>
                <a:lnTo>
                  <a:pt x="12862" y="18383"/>
                </a:lnTo>
                <a:lnTo>
                  <a:pt x="12963" y="18383"/>
                </a:lnTo>
                <a:lnTo>
                  <a:pt x="13030" y="18316"/>
                </a:lnTo>
                <a:lnTo>
                  <a:pt x="13098" y="17945"/>
                </a:lnTo>
                <a:lnTo>
                  <a:pt x="13131" y="17575"/>
                </a:lnTo>
                <a:lnTo>
                  <a:pt x="13165" y="17205"/>
                </a:lnTo>
                <a:lnTo>
                  <a:pt x="13199" y="16868"/>
                </a:lnTo>
                <a:lnTo>
                  <a:pt x="13333" y="17205"/>
                </a:lnTo>
                <a:lnTo>
                  <a:pt x="13468" y="17541"/>
                </a:lnTo>
                <a:lnTo>
                  <a:pt x="13502" y="17609"/>
                </a:lnTo>
                <a:lnTo>
                  <a:pt x="13636" y="17609"/>
                </a:lnTo>
                <a:lnTo>
                  <a:pt x="13670" y="17541"/>
                </a:lnTo>
                <a:lnTo>
                  <a:pt x="13805" y="17272"/>
                </a:lnTo>
                <a:lnTo>
                  <a:pt x="13906" y="16935"/>
                </a:lnTo>
                <a:lnTo>
                  <a:pt x="14074" y="16296"/>
                </a:lnTo>
                <a:close/>
                <a:moveTo>
                  <a:pt x="11616" y="17777"/>
                </a:moveTo>
                <a:lnTo>
                  <a:pt x="11583" y="18585"/>
                </a:lnTo>
                <a:lnTo>
                  <a:pt x="11549" y="18989"/>
                </a:lnTo>
                <a:lnTo>
                  <a:pt x="11482" y="19393"/>
                </a:lnTo>
                <a:lnTo>
                  <a:pt x="11347" y="18821"/>
                </a:lnTo>
                <a:lnTo>
                  <a:pt x="11246" y="18248"/>
                </a:lnTo>
                <a:lnTo>
                  <a:pt x="11212" y="18181"/>
                </a:lnTo>
                <a:lnTo>
                  <a:pt x="11145" y="18147"/>
                </a:lnTo>
                <a:lnTo>
                  <a:pt x="11313" y="18013"/>
                </a:lnTo>
                <a:lnTo>
                  <a:pt x="11616" y="17777"/>
                </a:lnTo>
                <a:close/>
                <a:moveTo>
                  <a:pt x="11852" y="17878"/>
                </a:moveTo>
                <a:lnTo>
                  <a:pt x="11987" y="18417"/>
                </a:lnTo>
                <a:lnTo>
                  <a:pt x="12088" y="18922"/>
                </a:lnTo>
                <a:lnTo>
                  <a:pt x="12121" y="18989"/>
                </a:lnTo>
                <a:lnTo>
                  <a:pt x="12189" y="19023"/>
                </a:lnTo>
                <a:lnTo>
                  <a:pt x="12088" y="19090"/>
                </a:lnTo>
                <a:lnTo>
                  <a:pt x="11717" y="19427"/>
                </a:lnTo>
                <a:lnTo>
                  <a:pt x="11785" y="19023"/>
                </a:lnTo>
                <a:lnTo>
                  <a:pt x="11818" y="18652"/>
                </a:lnTo>
                <a:lnTo>
                  <a:pt x="11852" y="17878"/>
                </a:lnTo>
                <a:close/>
                <a:moveTo>
                  <a:pt x="10977" y="18282"/>
                </a:moveTo>
                <a:lnTo>
                  <a:pt x="10876" y="18686"/>
                </a:lnTo>
                <a:lnTo>
                  <a:pt x="10808" y="19090"/>
                </a:lnTo>
                <a:lnTo>
                  <a:pt x="10741" y="19528"/>
                </a:lnTo>
                <a:lnTo>
                  <a:pt x="10640" y="19932"/>
                </a:lnTo>
                <a:lnTo>
                  <a:pt x="10505" y="19359"/>
                </a:lnTo>
                <a:lnTo>
                  <a:pt x="10404" y="18787"/>
                </a:lnTo>
                <a:lnTo>
                  <a:pt x="10977" y="18282"/>
                </a:lnTo>
                <a:close/>
                <a:moveTo>
                  <a:pt x="11111" y="18753"/>
                </a:moveTo>
                <a:lnTo>
                  <a:pt x="11212" y="19258"/>
                </a:lnTo>
                <a:lnTo>
                  <a:pt x="11313" y="19763"/>
                </a:lnTo>
                <a:lnTo>
                  <a:pt x="10775" y="20235"/>
                </a:lnTo>
                <a:lnTo>
                  <a:pt x="10775" y="20235"/>
                </a:lnTo>
                <a:lnTo>
                  <a:pt x="10909" y="19898"/>
                </a:lnTo>
                <a:lnTo>
                  <a:pt x="10977" y="19494"/>
                </a:lnTo>
                <a:lnTo>
                  <a:pt x="11111" y="18753"/>
                </a:lnTo>
                <a:close/>
                <a:moveTo>
                  <a:pt x="10135" y="19056"/>
                </a:moveTo>
                <a:lnTo>
                  <a:pt x="10101" y="19763"/>
                </a:lnTo>
                <a:lnTo>
                  <a:pt x="10067" y="20100"/>
                </a:lnTo>
                <a:lnTo>
                  <a:pt x="10034" y="20437"/>
                </a:lnTo>
                <a:lnTo>
                  <a:pt x="9966" y="19898"/>
                </a:lnTo>
                <a:lnTo>
                  <a:pt x="9933" y="19359"/>
                </a:lnTo>
                <a:lnTo>
                  <a:pt x="9899" y="19292"/>
                </a:lnTo>
                <a:lnTo>
                  <a:pt x="10135" y="19056"/>
                </a:lnTo>
                <a:close/>
                <a:moveTo>
                  <a:pt x="10337" y="19696"/>
                </a:moveTo>
                <a:lnTo>
                  <a:pt x="10438" y="19999"/>
                </a:lnTo>
                <a:lnTo>
                  <a:pt x="10539" y="20302"/>
                </a:lnTo>
                <a:lnTo>
                  <a:pt x="10572" y="20336"/>
                </a:lnTo>
                <a:lnTo>
                  <a:pt x="10640" y="20369"/>
                </a:lnTo>
                <a:lnTo>
                  <a:pt x="10202" y="20773"/>
                </a:lnTo>
                <a:lnTo>
                  <a:pt x="10303" y="20235"/>
                </a:lnTo>
                <a:lnTo>
                  <a:pt x="10337" y="19696"/>
                </a:lnTo>
                <a:close/>
                <a:moveTo>
                  <a:pt x="9663" y="19494"/>
                </a:moveTo>
                <a:lnTo>
                  <a:pt x="9596" y="19864"/>
                </a:lnTo>
                <a:lnTo>
                  <a:pt x="9529" y="20235"/>
                </a:lnTo>
                <a:lnTo>
                  <a:pt x="9428" y="20942"/>
                </a:lnTo>
                <a:lnTo>
                  <a:pt x="9293" y="20437"/>
                </a:lnTo>
                <a:lnTo>
                  <a:pt x="9226" y="19932"/>
                </a:lnTo>
                <a:lnTo>
                  <a:pt x="9663" y="19494"/>
                </a:lnTo>
                <a:close/>
                <a:moveTo>
                  <a:pt x="9798" y="20066"/>
                </a:moveTo>
                <a:lnTo>
                  <a:pt x="9832" y="20571"/>
                </a:lnTo>
                <a:lnTo>
                  <a:pt x="9899" y="21009"/>
                </a:lnTo>
                <a:lnTo>
                  <a:pt x="9899" y="21043"/>
                </a:lnTo>
                <a:lnTo>
                  <a:pt x="9562" y="21346"/>
                </a:lnTo>
                <a:lnTo>
                  <a:pt x="9630" y="21043"/>
                </a:lnTo>
                <a:lnTo>
                  <a:pt x="9697" y="20706"/>
                </a:lnTo>
                <a:lnTo>
                  <a:pt x="9798" y="20066"/>
                </a:lnTo>
                <a:close/>
                <a:moveTo>
                  <a:pt x="19730" y="12390"/>
                </a:moveTo>
                <a:lnTo>
                  <a:pt x="20067" y="12592"/>
                </a:lnTo>
                <a:lnTo>
                  <a:pt x="20336" y="12861"/>
                </a:lnTo>
                <a:lnTo>
                  <a:pt x="20538" y="13131"/>
                </a:lnTo>
                <a:lnTo>
                  <a:pt x="20639" y="13434"/>
                </a:lnTo>
                <a:lnTo>
                  <a:pt x="20707" y="13770"/>
                </a:lnTo>
                <a:lnTo>
                  <a:pt x="20707" y="14107"/>
                </a:lnTo>
                <a:lnTo>
                  <a:pt x="20639" y="14444"/>
                </a:lnTo>
                <a:lnTo>
                  <a:pt x="20505" y="14814"/>
                </a:lnTo>
                <a:lnTo>
                  <a:pt x="20471" y="14781"/>
                </a:lnTo>
                <a:lnTo>
                  <a:pt x="20437" y="14814"/>
                </a:lnTo>
                <a:lnTo>
                  <a:pt x="20033" y="15454"/>
                </a:lnTo>
                <a:lnTo>
                  <a:pt x="19562" y="15925"/>
                </a:lnTo>
                <a:lnTo>
                  <a:pt x="19091" y="16363"/>
                </a:lnTo>
                <a:lnTo>
                  <a:pt x="18047" y="17137"/>
                </a:lnTo>
                <a:lnTo>
                  <a:pt x="17407" y="17609"/>
                </a:lnTo>
                <a:lnTo>
                  <a:pt x="16767" y="18147"/>
                </a:lnTo>
                <a:lnTo>
                  <a:pt x="15555" y="19225"/>
                </a:lnTo>
                <a:lnTo>
                  <a:pt x="14377" y="20369"/>
                </a:lnTo>
                <a:lnTo>
                  <a:pt x="13232" y="21514"/>
                </a:lnTo>
                <a:lnTo>
                  <a:pt x="12727" y="21110"/>
                </a:lnTo>
                <a:lnTo>
                  <a:pt x="12290" y="20672"/>
                </a:lnTo>
                <a:lnTo>
                  <a:pt x="11953" y="20268"/>
                </a:lnTo>
                <a:lnTo>
                  <a:pt x="11751" y="20100"/>
                </a:lnTo>
                <a:lnTo>
                  <a:pt x="11583" y="19932"/>
                </a:lnTo>
                <a:lnTo>
                  <a:pt x="11616" y="19864"/>
                </a:lnTo>
                <a:lnTo>
                  <a:pt x="11616" y="19797"/>
                </a:lnTo>
                <a:lnTo>
                  <a:pt x="11886" y="19561"/>
                </a:lnTo>
                <a:lnTo>
                  <a:pt x="13199" y="18484"/>
                </a:lnTo>
                <a:lnTo>
                  <a:pt x="14478" y="17407"/>
                </a:lnTo>
                <a:lnTo>
                  <a:pt x="14545" y="17407"/>
                </a:lnTo>
                <a:lnTo>
                  <a:pt x="14613" y="17339"/>
                </a:lnTo>
                <a:lnTo>
                  <a:pt x="14714" y="17171"/>
                </a:lnTo>
                <a:lnTo>
                  <a:pt x="15320" y="16599"/>
                </a:lnTo>
                <a:lnTo>
                  <a:pt x="15959" y="15993"/>
                </a:lnTo>
                <a:lnTo>
                  <a:pt x="17171" y="14747"/>
                </a:lnTo>
                <a:lnTo>
                  <a:pt x="18417" y="13535"/>
                </a:lnTo>
                <a:lnTo>
                  <a:pt x="19057" y="12929"/>
                </a:lnTo>
                <a:lnTo>
                  <a:pt x="19730" y="12390"/>
                </a:lnTo>
                <a:close/>
                <a:moveTo>
                  <a:pt x="8283" y="20841"/>
                </a:moveTo>
                <a:lnTo>
                  <a:pt x="8216" y="21278"/>
                </a:lnTo>
                <a:lnTo>
                  <a:pt x="8148" y="21716"/>
                </a:lnTo>
                <a:lnTo>
                  <a:pt x="8047" y="21514"/>
                </a:lnTo>
                <a:lnTo>
                  <a:pt x="7980" y="21278"/>
                </a:lnTo>
                <a:lnTo>
                  <a:pt x="7946" y="21211"/>
                </a:lnTo>
                <a:lnTo>
                  <a:pt x="7879" y="21177"/>
                </a:lnTo>
                <a:lnTo>
                  <a:pt x="8283" y="20841"/>
                </a:lnTo>
                <a:close/>
                <a:moveTo>
                  <a:pt x="8923" y="20201"/>
                </a:moveTo>
                <a:lnTo>
                  <a:pt x="8855" y="21009"/>
                </a:lnTo>
                <a:lnTo>
                  <a:pt x="8822" y="21413"/>
                </a:lnTo>
                <a:lnTo>
                  <a:pt x="8721" y="21783"/>
                </a:lnTo>
                <a:lnTo>
                  <a:pt x="8620" y="21211"/>
                </a:lnTo>
                <a:lnTo>
                  <a:pt x="8519" y="20639"/>
                </a:lnTo>
                <a:lnTo>
                  <a:pt x="8923" y="20201"/>
                </a:lnTo>
                <a:close/>
                <a:moveTo>
                  <a:pt x="9125" y="20605"/>
                </a:moveTo>
                <a:lnTo>
                  <a:pt x="9226" y="21009"/>
                </a:lnTo>
                <a:lnTo>
                  <a:pt x="9327" y="21379"/>
                </a:lnTo>
                <a:lnTo>
                  <a:pt x="9394" y="21447"/>
                </a:lnTo>
                <a:lnTo>
                  <a:pt x="9428" y="21480"/>
                </a:lnTo>
                <a:lnTo>
                  <a:pt x="8956" y="21918"/>
                </a:lnTo>
                <a:lnTo>
                  <a:pt x="9024" y="21581"/>
                </a:lnTo>
                <a:lnTo>
                  <a:pt x="9057" y="21278"/>
                </a:lnTo>
                <a:lnTo>
                  <a:pt x="9125" y="20605"/>
                </a:lnTo>
                <a:close/>
                <a:moveTo>
                  <a:pt x="7744" y="21312"/>
                </a:moveTo>
                <a:lnTo>
                  <a:pt x="7778" y="21985"/>
                </a:lnTo>
                <a:lnTo>
                  <a:pt x="7744" y="22659"/>
                </a:lnTo>
                <a:lnTo>
                  <a:pt x="7643" y="22187"/>
                </a:lnTo>
                <a:lnTo>
                  <a:pt x="7576" y="21682"/>
                </a:lnTo>
                <a:lnTo>
                  <a:pt x="7542" y="21649"/>
                </a:lnTo>
                <a:lnTo>
                  <a:pt x="7509" y="21615"/>
                </a:lnTo>
                <a:lnTo>
                  <a:pt x="7441" y="21615"/>
                </a:lnTo>
                <a:lnTo>
                  <a:pt x="7744" y="21312"/>
                </a:lnTo>
                <a:close/>
                <a:moveTo>
                  <a:pt x="8418" y="21514"/>
                </a:moveTo>
                <a:lnTo>
                  <a:pt x="8485" y="21851"/>
                </a:lnTo>
                <a:lnTo>
                  <a:pt x="8586" y="22187"/>
                </a:lnTo>
                <a:lnTo>
                  <a:pt x="7980" y="22692"/>
                </a:lnTo>
                <a:lnTo>
                  <a:pt x="8014" y="22322"/>
                </a:lnTo>
                <a:lnTo>
                  <a:pt x="8014" y="21952"/>
                </a:lnTo>
                <a:lnTo>
                  <a:pt x="8081" y="22086"/>
                </a:lnTo>
                <a:lnTo>
                  <a:pt x="8148" y="22154"/>
                </a:lnTo>
                <a:lnTo>
                  <a:pt x="8216" y="22154"/>
                </a:lnTo>
                <a:lnTo>
                  <a:pt x="8283" y="22120"/>
                </a:lnTo>
                <a:lnTo>
                  <a:pt x="8317" y="22086"/>
                </a:lnTo>
                <a:lnTo>
                  <a:pt x="8384" y="21783"/>
                </a:lnTo>
                <a:lnTo>
                  <a:pt x="8418" y="21514"/>
                </a:lnTo>
                <a:close/>
                <a:moveTo>
                  <a:pt x="7340" y="21682"/>
                </a:moveTo>
                <a:lnTo>
                  <a:pt x="7239" y="22356"/>
                </a:lnTo>
                <a:lnTo>
                  <a:pt x="7206" y="22692"/>
                </a:lnTo>
                <a:lnTo>
                  <a:pt x="7138" y="23029"/>
                </a:lnTo>
                <a:lnTo>
                  <a:pt x="6936" y="22625"/>
                </a:lnTo>
                <a:lnTo>
                  <a:pt x="6734" y="22221"/>
                </a:lnTo>
                <a:lnTo>
                  <a:pt x="7340" y="21682"/>
                </a:lnTo>
                <a:close/>
                <a:moveTo>
                  <a:pt x="7475" y="22524"/>
                </a:moveTo>
                <a:lnTo>
                  <a:pt x="7576" y="23029"/>
                </a:lnTo>
                <a:lnTo>
                  <a:pt x="7307" y="23231"/>
                </a:lnTo>
                <a:lnTo>
                  <a:pt x="7408" y="22861"/>
                </a:lnTo>
                <a:lnTo>
                  <a:pt x="7475" y="22524"/>
                </a:lnTo>
                <a:close/>
                <a:moveTo>
                  <a:pt x="6734" y="22760"/>
                </a:moveTo>
                <a:lnTo>
                  <a:pt x="6903" y="23097"/>
                </a:lnTo>
                <a:lnTo>
                  <a:pt x="7037" y="23400"/>
                </a:lnTo>
                <a:lnTo>
                  <a:pt x="7071" y="23433"/>
                </a:lnTo>
                <a:lnTo>
                  <a:pt x="6667" y="23736"/>
                </a:lnTo>
                <a:lnTo>
                  <a:pt x="6734" y="23265"/>
                </a:lnTo>
                <a:lnTo>
                  <a:pt x="6734" y="22760"/>
                </a:lnTo>
                <a:close/>
                <a:moveTo>
                  <a:pt x="6499" y="22423"/>
                </a:moveTo>
                <a:lnTo>
                  <a:pt x="6499" y="23097"/>
                </a:lnTo>
                <a:lnTo>
                  <a:pt x="6499" y="23433"/>
                </a:lnTo>
                <a:lnTo>
                  <a:pt x="6431" y="23770"/>
                </a:lnTo>
                <a:lnTo>
                  <a:pt x="6330" y="23534"/>
                </a:lnTo>
                <a:lnTo>
                  <a:pt x="6263" y="23299"/>
                </a:lnTo>
                <a:lnTo>
                  <a:pt x="6095" y="22793"/>
                </a:lnTo>
                <a:lnTo>
                  <a:pt x="6499" y="22423"/>
                </a:lnTo>
                <a:close/>
                <a:moveTo>
                  <a:pt x="5792" y="23063"/>
                </a:moveTo>
                <a:lnTo>
                  <a:pt x="5724" y="23736"/>
                </a:lnTo>
                <a:lnTo>
                  <a:pt x="5657" y="24073"/>
                </a:lnTo>
                <a:lnTo>
                  <a:pt x="5556" y="24410"/>
                </a:lnTo>
                <a:lnTo>
                  <a:pt x="5421" y="23938"/>
                </a:lnTo>
                <a:lnTo>
                  <a:pt x="5287" y="23501"/>
                </a:lnTo>
                <a:lnTo>
                  <a:pt x="5792" y="23063"/>
                </a:lnTo>
                <a:close/>
                <a:moveTo>
                  <a:pt x="5994" y="23265"/>
                </a:moveTo>
                <a:lnTo>
                  <a:pt x="6128" y="23669"/>
                </a:lnTo>
                <a:lnTo>
                  <a:pt x="6229" y="23837"/>
                </a:lnTo>
                <a:lnTo>
                  <a:pt x="6330" y="24039"/>
                </a:lnTo>
                <a:lnTo>
                  <a:pt x="5758" y="24511"/>
                </a:lnTo>
                <a:lnTo>
                  <a:pt x="5893" y="24208"/>
                </a:lnTo>
                <a:lnTo>
                  <a:pt x="5960" y="23905"/>
                </a:lnTo>
                <a:lnTo>
                  <a:pt x="5994" y="23265"/>
                </a:lnTo>
                <a:close/>
                <a:moveTo>
                  <a:pt x="4950" y="23770"/>
                </a:moveTo>
                <a:lnTo>
                  <a:pt x="4984" y="24275"/>
                </a:lnTo>
                <a:lnTo>
                  <a:pt x="4950" y="24511"/>
                </a:lnTo>
                <a:lnTo>
                  <a:pt x="4883" y="24746"/>
                </a:lnTo>
                <a:lnTo>
                  <a:pt x="4782" y="24376"/>
                </a:lnTo>
                <a:lnTo>
                  <a:pt x="4714" y="24006"/>
                </a:lnTo>
                <a:lnTo>
                  <a:pt x="4950" y="23770"/>
                </a:lnTo>
                <a:close/>
                <a:moveTo>
                  <a:pt x="4378" y="24309"/>
                </a:moveTo>
                <a:lnTo>
                  <a:pt x="4378" y="24679"/>
                </a:lnTo>
                <a:lnTo>
                  <a:pt x="4344" y="25083"/>
                </a:lnTo>
                <a:lnTo>
                  <a:pt x="4176" y="24477"/>
                </a:lnTo>
                <a:lnTo>
                  <a:pt x="4378" y="24309"/>
                </a:lnTo>
                <a:close/>
                <a:moveTo>
                  <a:pt x="5219" y="24140"/>
                </a:moveTo>
                <a:lnTo>
                  <a:pt x="5320" y="24410"/>
                </a:lnTo>
                <a:lnTo>
                  <a:pt x="5421" y="24713"/>
                </a:lnTo>
                <a:lnTo>
                  <a:pt x="5455" y="24746"/>
                </a:lnTo>
                <a:lnTo>
                  <a:pt x="5017" y="25150"/>
                </a:lnTo>
                <a:lnTo>
                  <a:pt x="5017" y="25150"/>
                </a:lnTo>
                <a:lnTo>
                  <a:pt x="5118" y="24915"/>
                </a:lnTo>
                <a:lnTo>
                  <a:pt x="5186" y="24645"/>
                </a:lnTo>
                <a:lnTo>
                  <a:pt x="5186" y="24376"/>
                </a:lnTo>
                <a:lnTo>
                  <a:pt x="5219" y="24140"/>
                </a:lnTo>
                <a:close/>
                <a:moveTo>
                  <a:pt x="3805" y="24814"/>
                </a:moveTo>
                <a:lnTo>
                  <a:pt x="3805" y="25352"/>
                </a:lnTo>
                <a:lnTo>
                  <a:pt x="3738" y="25857"/>
                </a:lnTo>
                <a:lnTo>
                  <a:pt x="3502" y="25083"/>
                </a:lnTo>
                <a:lnTo>
                  <a:pt x="3805" y="24814"/>
                </a:lnTo>
                <a:close/>
                <a:moveTo>
                  <a:pt x="3199" y="25386"/>
                </a:moveTo>
                <a:lnTo>
                  <a:pt x="3199" y="25790"/>
                </a:lnTo>
                <a:lnTo>
                  <a:pt x="3199" y="26194"/>
                </a:lnTo>
                <a:lnTo>
                  <a:pt x="3065" y="25487"/>
                </a:lnTo>
                <a:lnTo>
                  <a:pt x="3199" y="25386"/>
                </a:lnTo>
                <a:close/>
                <a:moveTo>
                  <a:pt x="4613" y="24645"/>
                </a:moveTo>
                <a:lnTo>
                  <a:pt x="4681" y="24915"/>
                </a:lnTo>
                <a:lnTo>
                  <a:pt x="4782" y="25184"/>
                </a:lnTo>
                <a:lnTo>
                  <a:pt x="4849" y="25251"/>
                </a:lnTo>
                <a:lnTo>
                  <a:pt x="4916" y="25251"/>
                </a:lnTo>
                <a:lnTo>
                  <a:pt x="4512" y="25655"/>
                </a:lnTo>
                <a:lnTo>
                  <a:pt x="4075" y="26093"/>
                </a:lnTo>
                <a:lnTo>
                  <a:pt x="3851" y="26338"/>
                </a:lnTo>
                <a:lnTo>
                  <a:pt x="3873" y="26295"/>
                </a:lnTo>
                <a:lnTo>
                  <a:pt x="3974" y="25992"/>
                </a:lnTo>
                <a:lnTo>
                  <a:pt x="4007" y="25655"/>
                </a:lnTo>
                <a:lnTo>
                  <a:pt x="4075" y="25016"/>
                </a:lnTo>
                <a:lnTo>
                  <a:pt x="4142" y="25319"/>
                </a:lnTo>
                <a:lnTo>
                  <a:pt x="4277" y="25588"/>
                </a:lnTo>
                <a:lnTo>
                  <a:pt x="4310" y="25655"/>
                </a:lnTo>
                <a:lnTo>
                  <a:pt x="4378" y="25655"/>
                </a:lnTo>
                <a:lnTo>
                  <a:pt x="4445" y="25622"/>
                </a:lnTo>
                <a:lnTo>
                  <a:pt x="4512" y="25588"/>
                </a:lnTo>
                <a:lnTo>
                  <a:pt x="4546" y="25352"/>
                </a:lnTo>
                <a:lnTo>
                  <a:pt x="4580" y="25117"/>
                </a:lnTo>
                <a:lnTo>
                  <a:pt x="4613" y="24645"/>
                </a:lnTo>
                <a:close/>
                <a:moveTo>
                  <a:pt x="3435" y="25790"/>
                </a:moveTo>
                <a:lnTo>
                  <a:pt x="3637" y="26329"/>
                </a:lnTo>
                <a:lnTo>
                  <a:pt x="3704" y="26396"/>
                </a:lnTo>
                <a:lnTo>
                  <a:pt x="3772" y="26396"/>
                </a:lnTo>
                <a:lnTo>
                  <a:pt x="3820" y="26372"/>
                </a:lnTo>
                <a:lnTo>
                  <a:pt x="3368" y="26867"/>
                </a:lnTo>
                <a:lnTo>
                  <a:pt x="3435" y="26329"/>
                </a:lnTo>
                <a:lnTo>
                  <a:pt x="3435" y="25790"/>
                </a:lnTo>
                <a:close/>
                <a:moveTo>
                  <a:pt x="11414" y="19999"/>
                </a:moveTo>
                <a:lnTo>
                  <a:pt x="11549" y="20235"/>
                </a:lnTo>
                <a:lnTo>
                  <a:pt x="11751" y="20437"/>
                </a:lnTo>
                <a:lnTo>
                  <a:pt x="12121" y="20807"/>
                </a:lnTo>
                <a:lnTo>
                  <a:pt x="12559" y="21278"/>
                </a:lnTo>
                <a:lnTo>
                  <a:pt x="12795" y="21480"/>
                </a:lnTo>
                <a:lnTo>
                  <a:pt x="13064" y="21649"/>
                </a:lnTo>
                <a:lnTo>
                  <a:pt x="12155" y="22524"/>
                </a:lnTo>
                <a:lnTo>
                  <a:pt x="9798" y="24780"/>
                </a:lnTo>
                <a:lnTo>
                  <a:pt x="7475" y="27036"/>
                </a:lnTo>
                <a:lnTo>
                  <a:pt x="7441" y="27036"/>
                </a:lnTo>
                <a:lnTo>
                  <a:pt x="6936" y="26531"/>
                </a:lnTo>
                <a:lnTo>
                  <a:pt x="6465" y="26059"/>
                </a:lnTo>
                <a:lnTo>
                  <a:pt x="5994" y="25554"/>
                </a:lnTo>
                <a:lnTo>
                  <a:pt x="5522" y="25016"/>
                </a:lnTo>
                <a:lnTo>
                  <a:pt x="6499" y="24174"/>
                </a:lnTo>
                <a:lnTo>
                  <a:pt x="6566" y="24140"/>
                </a:lnTo>
                <a:lnTo>
                  <a:pt x="7677" y="23231"/>
                </a:lnTo>
                <a:lnTo>
                  <a:pt x="7711" y="23299"/>
                </a:lnTo>
                <a:lnTo>
                  <a:pt x="7845" y="23299"/>
                </a:lnTo>
                <a:lnTo>
                  <a:pt x="7879" y="23231"/>
                </a:lnTo>
                <a:lnTo>
                  <a:pt x="7913" y="23029"/>
                </a:lnTo>
                <a:lnTo>
                  <a:pt x="9226" y="21952"/>
                </a:lnTo>
                <a:lnTo>
                  <a:pt x="10337" y="20975"/>
                </a:lnTo>
                <a:lnTo>
                  <a:pt x="11414" y="19999"/>
                </a:lnTo>
                <a:close/>
                <a:moveTo>
                  <a:pt x="21111" y="14410"/>
                </a:moveTo>
                <a:lnTo>
                  <a:pt x="21077" y="14612"/>
                </a:lnTo>
                <a:lnTo>
                  <a:pt x="21043" y="14848"/>
                </a:lnTo>
                <a:lnTo>
                  <a:pt x="20909" y="15252"/>
                </a:lnTo>
                <a:lnTo>
                  <a:pt x="20707" y="15656"/>
                </a:lnTo>
                <a:lnTo>
                  <a:pt x="20471" y="15993"/>
                </a:lnTo>
                <a:lnTo>
                  <a:pt x="20000" y="16599"/>
                </a:lnTo>
                <a:lnTo>
                  <a:pt x="19528" y="17171"/>
                </a:lnTo>
                <a:lnTo>
                  <a:pt x="18990" y="17710"/>
                </a:lnTo>
                <a:lnTo>
                  <a:pt x="18451" y="18215"/>
                </a:lnTo>
                <a:lnTo>
                  <a:pt x="17340" y="19225"/>
                </a:lnTo>
                <a:lnTo>
                  <a:pt x="16229" y="20201"/>
                </a:lnTo>
                <a:lnTo>
                  <a:pt x="15084" y="21177"/>
                </a:lnTo>
                <a:lnTo>
                  <a:pt x="14007" y="22187"/>
                </a:lnTo>
                <a:lnTo>
                  <a:pt x="12896" y="23265"/>
                </a:lnTo>
                <a:lnTo>
                  <a:pt x="11751" y="24342"/>
                </a:lnTo>
                <a:lnTo>
                  <a:pt x="10572" y="25352"/>
                </a:lnTo>
                <a:lnTo>
                  <a:pt x="9394" y="26329"/>
                </a:lnTo>
                <a:lnTo>
                  <a:pt x="8317" y="27271"/>
                </a:lnTo>
                <a:lnTo>
                  <a:pt x="9327" y="26329"/>
                </a:lnTo>
                <a:lnTo>
                  <a:pt x="10303" y="25386"/>
                </a:lnTo>
                <a:lnTo>
                  <a:pt x="12727" y="23231"/>
                </a:lnTo>
                <a:lnTo>
                  <a:pt x="13906" y="22120"/>
                </a:lnTo>
                <a:lnTo>
                  <a:pt x="15050" y="21009"/>
                </a:lnTo>
                <a:lnTo>
                  <a:pt x="15589" y="20504"/>
                </a:lnTo>
                <a:lnTo>
                  <a:pt x="16128" y="20033"/>
                </a:lnTo>
                <a:lnTo>
                  <a:pt x="17205" y="19124"/>
                </a:lnTo>
                <a:lnTo>
                  <a:pt x="18282" y="18181"/>
                </a:lnTo>
                <a:lnTo>
                  <a:pt x="18821" y="17710"/>
                </a:lnTo>
                <a:lnTo>
                  <a:pt x="19360" y="17205"/>
                </a:lnTo>
                <a:lnTo>
                  <a:pt x="19697" y="16834"/>
                </a:lnTo>
                <a:lnTo>
                  <a:pt x="20033" y="16430"/>
                </a:lnTo>
                <a:lnTo>
                  <a:pt x="20336" y="16026"/>
                </a:lnTo>
                <a:lnTo>
                  <a:pt x="20606" y="15589"/>
                </a:lnTo>
                <a:lnTo>
                  <a:pt x="20774" y="15353"/>
                </a:lnTo>
                <a:lnTo>
                  <a:pt x="20909" y="15050"/>
                </a:lnTo>
                <a:lnTo>
                  <a:pt x="21043" y="14747"/>
                </a:lnTo>
                <a:lnTo>
                  <a:pt x="21077" y="14444"/>
                </a:lnTo>
                <a:lnTo>
                  <a:pt x="21111" y="14410"/>
                </a:lnTo>
                <a:close/>
                <a:moveTo>
                  <a:pt x="2661" y="25891"/>
                </a:moveTo>
                <a:lnTo>
                  <a:pt x="2627" y="26699"/>
                </a:lnTo>
                <a:lnTo>
                  <a:pt x="2593" y="27137"/>
                </a:lnTo>
                <a:lnTo>
                  <a:pt x="2526" y="27541"/>
                </a:lnTo>
                <a:lnTo>
                  <a:pt x="2425" y="27204"/>
                </a:lnTo>
                <a:lnTo>
                  <a:pt x="2391" y="26901"/>
                </a:lnTo>
                <a:lnTo>
                  <a:pt x="2324" y="26228"/>
                </a:lnTo>
                <a:lnTo>
                  <a:pt x="2661" y="25891"/>
                </a:lnTo>
                <a:close/>
                <a:moveTo>
                  <a:pt x="2896" y="25925"/>
                </a:moveTo>
                <a:lnTo>
                  <a:pt x="2997" y="26463"/>
                </a:lnTo>
                <a:lnTo>
                  <a:pt x="3098" y="27036"/>
                </a:lnTo>
                <a:lnTo>
                  <a:pt x="3132" y="27069"/>
                </a:lnTo>
                <a:lnTo>
                  <a:pt x="3166" y="27103"/>
                </a:lnTo>
                <a:lnTo>
                  <a:pt x="2762" y="27608"/>
                </a:lnTo>
                <a:lnTo>
                  <a:pt x="2829" y="27170"/>
                </a:lnTo>
                <a:lnTo>
                  <a:pt x="2863" y="26766"/>
                </a:lnTo>
                <a:lnTo>
                  <a:pt x="2896" y="25925"/>
                </a:lnTo>
                <a:close/>
                <a:moveTo>
                  <a:pt x="2021" y="26531"/>
                </a:moveTo>
                <a:lnTo>
                  <a:pt x="1987" y="27204"/>
                </a:lnTo>
                <a:lnTo>
                  <a:pt x="1920" y="27877"/>
                </a:lnTo>
                <a:lnTo>
                  <a:pt x="1684" y="26867"/>
                </a:lnTo>
                <a:lnTo>
                  <a:pt x="2021" y="26531"/>
                </a:lnTo>
                <a:close/>
                <a:moveTo>
                  <a:pt x="1415" y="27170"/>
                </a:moveTo>
                <a:lnTo>
                  <a:pt x="1415" y="27776"/>
                </a:lnTo>
                <a:lnTo>
                  <a:pt x="1381" y="28349"/>
                </a:lnTo>
                <a:lnTo>
                  <a:pt x="1280" y="27911"/>
                </a:lnTo>
                <a:lnTo>
                  <a:pt x="1145" y="27440"/>
                </a:lnTo>
                <a:lnTo>
                  <a:pt x="1415" y="27170"/>
                </a:lnTo>
                <a:close/>
                <a:moveTo>
                  <a:pt x="2223" y="27372"/>
                </a:moveTo>
                <a:lnTo>
                  <a:pt x="2324" y="27675"/>
                </a:lnTo>
                <a:lnTo>
                  <a:pt x="2458" y="27945"/>
                </a:lnTo>
                <a:lnTo>
                  <a:pt x="2458" y="27978"/>
                </a:lnTo>
                <a:lnTo>
                  <a:pt x="2056" y="28443"/>
                </a:lnTo>
                <a:lnTo>
                  <a:pt x="2056" y="28443"/>
                </a:lnTo>
                <a:lnTo>
                  <a:pt x="2155" y="27911"/>
                </a:lnTo>
                <a:lnTo>
                  <a:pt x="2223" y="27372"/>
                </a:lnTo>
                <a:close/>
                <a:moveTo>
                  <a:pt x="977" y="27642"/>
                </a:moveTo>
                <a:lnTo>
                  <a:pt x="1044" y="27945"/>
                </a:lnTo>
                <a:lnTo>
                  <a:pt x="1112" y="28281"/>
                </a:lnTo>
                <a:lnTo>
                  <a:pt x="1213" y="28584"/>
                </a:lnTo>
                <a:lnTo>
                  <a:pt x="1347" y="28887"/>
                </a:lnTo>
                <a:lnTo>
                  <a:pt x="1415" y="28955"/>
                </a:lnTo>
                <a:lnTo>
                  <a:pt x="1482" y="28955"/>
                </a:lnTo>
                <a:lnTo>
                  <a:pt x="1549" y="28921"/>
                </a:lnTo>
                <a:lnTo>
                  <a:pt x="1583" y="28854"/>
                </a:lnTo>
                <a:lnTo>
                  <a:pt x="1650" y="28349"/>
                </a:lnTo>
                <a:lnTo>
                  <a:pt x="1650" y="27810"/>
                </a:lnTo>
                <a:lnTo>
                  <a:pt x="1819" y="28450"/>
                </a:lnTo>
                <a:lnTo>
                  <a:pt x="1852" y="28517"/>
                </a:lnTo>
                <a:lnTo>
                  <a:pt x="1953" y="28517"/>
                </a:lnTo>
                <a:lnTo>
                  <a:pt x="2021" y="28483"/>
                </a:lnTo>
                <a:lnTo>
                  <a:pt x="1482" y="29123"/>
                </a:lnTo>
                <a:lnTo>
                  <a:pt x="910" y="29695"/>
                </a:lnTo>
                <a:lnTo>
                  <a:pt x="910" y="29224"/>
                </a:lnTo>
                <a:lnTo>
                  <a:pt x="910" y="28719"/>
                </a:lnTo>
                <a:lnTo>
                  <a:pt x="910" y="28180"/>
                </a:lnTo>
                <a:lnTo>
                  <a:pt x="910" y="27675"/>
                </a:lnTo>
                <a:lnTo>
                  <a:pt x="977" y="27642"/>
                </a:lnTo>
                <a:close/>
                <a:moveTo>
                  <a:pt x="405" y="28281"/>
                </a:moveTo>
                <a:lnTo>
                  <a:pt x="337" y="29123"/>
                </a:lnTo>
                <a:lnTo>
                  <a:pt x="304" y="29662"/>
                </a:lnTo>
                <a:lnTo>
                  <a:pt x="270" y="29763"/>
                </a:lnTo>
                <a:lnTo>
                  <a:pt x="236" y="29628"/>
                </a:lnTo>
                <a:lnTo>
                  <a:pt x="203" y="29359"/>
                </a:lnTo>
                <a:lnTo>
                  <a:pt x="203" y="28955"/>
                </a:lnTo>
                <a:lnTo>
                  <a:pt x="203" y="28753"/>
                </a:lnTo>
                <a:lnTo>
                  <a:pt x="169" y="28551"/>
                </a:lnTo>
                <a:lnTo>
                  <a:pt x="203" y="28517"/>
                </a:lnTo>
                <a:lnTo>
                  <a:pt x="270" y="28483"/>
                </a:lnTo>
                <a:lnTo>
                  <a:pt x="304" y="28450"/>
                </a:lnTo>
                <a:lnTo>
                  <a:pt x="304" y="28382"/>
                </a:lnTo>
                <a:lnTo>
                  <a:pt x="405" y="28281"/>
                </a:lnTo>
                <a:close/>
                <a:moveTo>
                  <a:pt x="18653" y="17003"/>
                </a:moveTo>
                <a:lnTo>
                  <a:pt x="18181" y="17407"/>
                </a:lnTo>
                <a:lnTo>
                  <a:pt x="17744" y="17811"/>
                </a:lnTo>
                <a:lnTo>
                  <a:pt x="15522" y="20066"/>
                </a:lnTo>
                <a:lnTo>
                  <a:pt x="13266" y="22255"/>
                </a:lnTo>
                <a:lnTo>
                  <a:pt x="12155" y="23332"/>
                </a:lnTo>
                <a:lnTo>
                  <a:pt x="10977" y="24376"/>
                </a:lnTo>
                <a:lnTo>
                  <a:pt x="9832" y="25386"/>
                </a:lnTo>
                <a:lnTo>
                  <a:pt x="8687" y="26463"/>
                </a:lnTo>
                <a:lnTo>
                  <a:pt x="6532" y="28618"/>
                </a:lnTo>
                <a:lnTo>
                  <a:pt x="5994" y="29123"/>
                </a:lnTo>
                <a:lnTo>
                  <a:pt x="5421" y="29628"/>
                </a:lnTo>
                <a:lnTo>
                  <a:pt x="4277" y="30638"/>
                </a:lnTo>
                <a:lnTo>
                  <a:pt x="3267" y="31615"/>
                </a:lnTo>
                <a:lnTo>
                  <a:pt x="2762" y="32086"/>
                </a:lnTo>
                <a:lnTo>
                  <a:pt x="2492" y="32288"/>
                </a:lnTo>
                <a:lnTo>
                  <a:pt x="2223" y="32490"/>
                </a:lnTo>
                <a:lnTo>
                  <a:pt x="1785" y="32759"/>
                </a:lnTo>
                <a:lnTo>
                  <a:pt x="2054" y="32524"/>
                </a:lnTo>
                <a:lnTo>
                  <a:pt x="2324" y="32254"/>
                </a:lnTo>
                <a:lnTo>
                  <a:pt x="2795" y="31749"/>
                </a:lnTo>
                <a:lnTo>
                  <a:pt x="3704" y="30874"/>
                </a:lnTo>
                <a:lnTo>
                  <a:pt x="4580" y="30032"/>
                </a:lnTo>
                <a:lnTo>
                  <a:pt x="6431" y="28382"/>
                </a:lnTo>
                <a:lnTo>
                  <a:pt x="8317" y="26632"/>
                </a:lnTo>
                <a:lnTo>
                  <a:pt x="10168" y="24847"/>
                </a:lnTo>
                <a:lnTo>
                  <a:pt x="11987" y="23063"/>
                </a:lnTo>
                <a:lnTo>
                  <a:pt x="13838" y="21278"/>
                </a:lnTo>
                <a:lnTo>
                  <a:pt x="15522" y="19662"/>
                </a:lnTo>
                <a:lnTo>
                  <a:pt x="16330" y="18888"/>
                </a:lnTo>
                <a:lnTo>
                  <a:pt x="17205" y="18114"/>
                </a:lnTo>
                <a:lnTo>
                  <a:pt x="17912" y="17541"/>
                </a:lnTo>
                <a:lnTo>
                  <a:pt x="18653" y="17003"/>
                </a:lnTo>
                <a:close/>
                <a:moveTo>
                  <a:pt x="8115" y="0"/>
                </a:moveTo>
                <a:lnTo>
                  <a:pt x="4479" y="2929"/>
                </a:lnTo>
                <a:lnTo>
                  <a:pt x="3940" y="3401"/>
                </a:lnTo>
                <a:lnTo>
                  <a:pt x="3401" y="3872"/>
                </a:lnTo>
                <a:lnTo>
                  <a:pt x="2930" y="4377"/>
                </a:lnTo>
                <a:lnTo>
                  <a:pt x="2458" y="4882"/>
                </a:lnTo>
                <a:lnTo>
                  <a:pt x="1886" y="5555"/>
                </a:lnTo>
                <a:lnTo>
                  <a:pt x="1314" y="6195"/>
                </a:lnTo>
                <a:lnTo>
                  <a:pt x="1011" y="6532"/>
                </a:lnTo>
                <a:lnTo>
                  <a:pt x="708" y="6801"/>
                </a:lnTo>
                <a:lnTo>
                  <a:pt x="371" y="7071"/>
                </a:lnTo>
                <a:lnTo>
                  <a:pt x="1" y="7340"/>
                </a:lnTo>
                <a:lnTo>
                  <a:pt x="1" y="7609"/>
                </a:lnTo>
                <a:lnTo>
                  <a:pt x="102" y="7542"/>
                </a:lnTo>
                <a:lnTo>
                  <a:pt x="236" y="7744"/>
                </a:lnTo>
                <a:lnTo>
                  <a:pt x="371" y="7879"/>
                </a:lnTo>
                <a:lnTo>
                  <a:pt x="708" y="8182"/>
                </a:lnTo>
                <a:lnTo>
                  <a:pt x="1078" y="8518"/>
                </a:lnTo>
                <a:lnTo>
                  <a:pt x="1415" y="8889"/>
                </a:lnTo>
                <a:lnTo>
                  <a:pt x="1718" y="9259"/>
                </a:lnTo>
                <a:lnTo>
                  <a:pt x="2021" y="9629"/>
                </a:lnTo>
                <a:lnTo>
                  <a:pt x="3267" y="11245"/>
                </a:lnTo>
                <a:lnTo>
                  <a:pt x="3906" y="12020"/>
                </a:lnTo>
                <a:lnTo>
                  <a:pt x="4243" y="12424"/>
                </a:lnTo>
                <a:lnTo>
                  <a:pt x="4613" y="12760"/>
                </a:lnTo>
                <a:lnTo>
                  <a:pt x="5017" y="13164"/>
                </a:lnTo>
                <a:lnTo>
                  <a:pt x="5388" y="13568"/>
                </a:lnTo>
                <a:lnTo>
                  <a:pt x="6061" y="14444"/>
                </a:lnTo>
                <a:lnTo>
                  <a:pt x="6364" y="14814"/>
                </a:lnTo>
                <a:lnTo>
                  <a:pt x="6701" y="15185"/>
                </a:lnTo>
                <a:lnTo>
                  <a:pt x="7374" y="15858"/>
                </a:lnTo>
                <a:lnTo>
                  <a:pt x="8014" y="16632"/>
                </a:lnTo>
                <a:lnTo>
                  <a:pt x="8687" y="17373"/>
                </a:lnTo>
                <a:lnTo>
                  <a:pt x="9024" y="17777"/>
                </a:lnTo>
                <a:lnTo>
                  <a:pt x="9360" y="18114"/>
                </a:lnTo>
                <a:lnTo>
                  <a:pt x="9731" y="18417"/>
                </a:lnTo>
                <a:lnTo>
                  <a:pt x="10168" y="18686"/>
                </a:lnTo>
                <a:lnTo>
                  <a:pt x="9125" y="19696"/>
                </a:lnTo>
                <a:lnTo>
                  <a:pt x="9024" y="19696"/>
                </a:lnTo>
                <a:lnTo>
                  <a:pt x="8990" y="19730"/>
                </a:lnTo>
                <a:lnTo>
                  <a:pt x="8990" y="19797"/>
                </a:lnTo>
                <a:lnTo>
                  <a:pt x="8956" y="19831"/>
                </a:lnTo>
                <a:lnTo>
                  <a:pt x="8956" y="19864"/>
                </a:lnTo>
                <a:lnTo>
                  <a:pt x="8047" y="20740"/>
                </a:lnTo>
                <a:lnTo>
                  <a:pt x="7105" y="21581"/>
                </a:lnTo>
                <a:lnTo>
                  <a:pt x="5219" y="23231"/>
                </a:lnTo>
                <a:lnTo>
                  <a:pt x="5186" y="23097"/>
                </a:lnTo>
                <a:lnTo>
                  <a:pt x="5118" y="23029"/>
                </a:lnTo>
                <a:lnTo>
                  <a:pt x="5051" y="23029"/>
                </a:lnTo>
                <a:lnTo>
                  <a:pt x="4950" y="23063"/>
                </a:lnTo>
                <a:lnTo>
                  <a:pt x="4950" y="23130"/>
                </a:lnTo>
                <a:lnTo>
                  <a:pt x="4950" y="23501"/>
                </a:lnTo>
                <a:lnTo>
                  <a:pt x="4681" y="23736"/>
                </a:lnTo>
                <a:lnTo>
                  <a:pt x="4647" y="23669"/>
                </a:lnTo>
                <a:lnTo>
                  <a:pt x="4613" y="23635"/>
                </a:lnTo>
                <a:lnTo>
                  <a:pt x="4580" y="23602"/>
                </a:lnTo>
                <a:lnTo>
                  <a:pt x="4479" y="23602"/>
                </a:lnTo>
                <a:lnTo>
                  <a:pt x="3772" y="22928"/>
                </a:lnTo>
                <a:lnTo>
                  <a:pt x="3065" y="22255"/>
                </a:lnTo>
                <a:lnTo>
                  <a:pt x="1718" y="20841"/>
                </a:lnTo>
                <a:lnTo>
                  <a:pt x="68" y="19191"/>
                </a:lnTo>
                <a:lnTo>
                  <a:pt x="1" y="19090"/>
                </a:lnTo>
                <a:lnTo>
                  <a:pt x="1" y="19393"/>
                </a:lnTo>
                <a:lnTo>
                  <a:pt x="135" y="19528"/>
                </a:lnTo>
                <a:lnTo>
                  <a:pt x="1751" y="21211"/>
                </a:lnTo>
                <a:lnTo>
                  <a:pt x="3031" y="22558"/>
                </a:lnTo>
                <a:lnTo>
                  <a:pt x="3704" y="23231"/>
                </a:lnTo>
                <a:lnTo>
                  <a:pt x="4411" y="23871"/>
                </a:lnTo>
                <a:lnTo>
                  <a:pt x="4378" y="23972"/>
                </a:lnTo>
                <a:lnTo>
                  <a:pt x="4108" y="24241"/>
                </a:lnTo>
                <a:lnTo>
                  <a:pt x="4075" y="24140"/>
                </a:lnTo>
                <a:lnTo>
                  <a:pt x="4041" y="24073"/>
                </a:lnTo>
                <a:lnTo>
                  <a:pt x="3940" y="24073"/>
                </a:lnTo>
                <a:lnTo>
                  <a:pt x="3873" y="24107"/>
                </a:lnTo>
                <a:lnTo>
                  <a:pt x="3839" y="24174"/>
                </a:lnTo>
                <a:lnTo>
                  <a:pt x="3839" y="24477"/>
                </a:lnTo>
                <a:lnTo>
                  <a:pt x="3401" y="24847"/>
                </a:lnTo>
                <a:lnTo>
                  <a:pt x="3401" y="24814"/>
                </a:lnTo>
                <a:lnTo>
                  <a:pt x="3334" y="24746"/>
                </a:lnTo>
                <a:lnTo>
                  <a:pt x="3267" y="24746"/>
                </a:lnTo>
                <a:lnTo>
                  <a:pt x="3199" y="24780"/>
                </a:lnTo>
                <a:lnTo>
                  <a:pt x="3166" y="24814"/>
                </a:lnTo>
                <a:lnTo>
                  <a:pt x="3166" y="24847"/>
                </a:lnTo>
                <a:lnTo>
                  <a:pt x="3166" y="25083"/>
                </a:lnTo>
                <a:lnTo>
                  <a:pt x="2997" y="25218"/>
                </a:lnTo>
                <a:lnTo>
                  <a:pt x="2997" y="25150"/>
                </a:lnTo>
                <a:lnTo>
                  <a:pt x="2930" y="25083"/>
                </a:lnTo>
                <a:lnTo>
                  <a:pt x="2863" y="25049"/>
                </a:lnTo>
                <a:lnTo>
                  <a:pt x="2795" y="25083"/>
                </a:lnTo>
                <a:lnTo>
                  <a:pt x="2762" y="25150"/>
                </a:lnTo>
                <a:lnTo>
                  <a:pt x="2694" y="25521"/>
                </a:lnTo>
                <a:lnTo>
                  <a:pt x="2256" y="25925"/>
                </a:lnTo>
                <a:lnTo>
                  <a:pt x="2256" y="25857"/>
                </a:lnTo>
                <a:lnTo>
                  <a:pt x="2223" y="25824"/>
                </a:lnTo>
                <a:lnTo>
                  <a:pt x="2189" y="25790"/>
                </a:lnTo>
                <a:lnTo>
                  <a:pt x="2122" y="25790"/>
                </a:lnTo>
                <a:lnTo>
                  <a:pt x="2054" y="25824"/>
                </a:lnTo>
                <a:lnTo>
                  <a:pt x="2021" y="25891"/>
                </a:lnTo>
                <a:lnTo>
                  <a:pt x="2021" y="26160"/>
                </a:lnTo>
                <a:lnTo>
                  <a:pt x="1617" y="26564"/>
                </a:lnTo>
                <a:lnTo>
                  <a:pt x="1549" y="26531"/>
                </a:lnTo>
                <a:lnTo>
                  <a:pt x="1482" y="26531"/>
                </a:lnTo>
                <a:lnTo>
                  <a:pt x="1415" y="26564"/>
                </a:lnTo>
                <a:lnTo>
                  <a:pt x="1381" y="26632"/>
                </a:lnTo>
                <a:lnTo>
                  <a:pt x="1381" y="26766"/>
                </a:lnTo>
                <a:lnTo>
                  <a:pt x="1011" y="27170"/>
                </a:lnTo>
                <a:lnTo>
                  <a:pt x="977" y="27103"/>
                </a:lnTo>
                <a:lnTo>
                  <a:pt x="943" y="27036"/>
                </a:lnTo>
                <a:lnTo>
                  <a:pt x="876" y="27036"/>
                </a:lnTo>
                <a:lnTo>
                  <a:pt x="809" y="27069"/>
                </a:lnTo>
                <a:lnTo>
                  <a:pt x="775" y="27137"/>
                </a:lnTo>
                <a:lnTo>
                  <a:pt x="708" y="27507"/>
                </a:lnTo>
                <a:lnTo>
                  <a:pt x="640" y="27574"/>
                </a:lnTo>
                <a:lnTo>
                  <a:pt x="607" y="27541"/>
                </a:lnTo>
                <a:lnTo>
                  <a:pt x="607" y="27507"/>
                </a:lnTo>
                <a:lnTo>
                  <a:pt x="506" y="27473"/>
                </a:lnTo>
                <a:lnTo>
                  <a:pt x="438" y="27507"/>
                </a:lnTo>
                <a:lnTo>
                  <a:pt x="405" y="27541"/>
                </a:lnTo>
                <a:lnTo>
                  <a:pt x="405" y="27574"/>
                </a:lnTo>
                <a:lnTo>
                  <a:pt x="405" y="27844"/>
                </a:lnTo>
                <a:lnTo>
                  <a:pt x="102" y="28214"/>
                </a:lnTo>
                <a:lnTo>
                  <a:pt x="34" y="28214"/>
                </a:lnTo>
                <a:lnTo>
                  <a:pt x="1" y="28281"/>
                </a:lnTo>
                <a:lnTo>
                  <a:pt x="1" y="29527"/>
                </a:lnTo>
                <a:lnTo>
                  <a:pt x="34" y="29897"/>
                </a:lnTo>
                <a:lnTo>
                  <a:pt x="68" y="29965"/>
                </a:lnTo>
                <a:lnTo>
                  <a:pt x="135" y="29998"/>
                </a:lnTo>
                <a:lnTo>
                  <a:pt x="371" y="29998"/>
                </a:lnTo>
                <a:lnTo>
                  <a:pt x="438" y="29965"/>
                </a:lnTo>
                <a:lnTo>
                  <a:pt x="472" y="29897"/>
                </a:lnTo>
                <a:lnTo>
                  <a:pt x="573" y="29258"/>
                </a:lnTo>
                <a:lnTo>
                  <a:pt x="674" y="29763"/>
                </a:lnTo>
                <a:lnTo>
                  <a:pt x="708" y="29830"/>
                </a:lnTo>
                <a:lnTo>
                  <a:pt x="775" y="29830"/>
                </a:lnTo>
                <a:lnTo>
                  <a:pt x="405" y="30200"/>
                </a:lnTo>
                <a:lnTo>
                  <a:pt x="1" y="30537"/>
                </a:lnTo>
                <a:lnTo>
                  <a:pt x="1" y="30806"/>
                </a:lnTo>
                <a:lnTo>
                  <a:pt x="573" y="30369"/>
                </a:lnTo>
                <a:lnTo>
                  <a:pt x="1112" y="29864"/>
                </a:lnTo>
                <a:lnTo>
                  <a:pt x="1617" y="29325"/>
                </a:lnTo>
                <a:lnTo>
                  <a:pt x="2088" y="28786"/>
                </a:lnTo>
                <a:lnTo>
                  <a:pt x="3031" y="27675"/>
                </a:lnTo>
                <a:lnTo>
                  <a:pt x="3974" y="26564"/>
                </a:lnTo>
                <a:lnTo>
                  <a:pt x="4647" y="25857"/>
                </a:lnTo>
                <a:lnTo>
                  <a:pt x="5354" y="25184"/>
                </a:lnTo>
                <a:lnTo>
                  <a:pt x="5792" y="25723"/>
                </a:lnTo>
                <a:lnTo>
                  <a:pt x="6263" y="26228"/>
                </a:lnTo>
                <a:lnTo>
                  <a:pt x="6768" y="26699"/>
                </a:lnTo>
                <a:lnTo>
                  <a:pt x="7273" y="27204"/>
                </a:lnTo>
                <a:lnTo>
                  <a:pt x="7307" y="27204"/>
                </a:lnTo>
                <a:lnTo>
                  <a:pt x="6196" y="28214"/>
                </a:lnTo>
                <a:lnTo>
                  <a:pt x="5118" y="29224"/>
                </a:lnTo>
                <a:lnTo>
                  <a:pt x="4243" y="29998"/>
                </a:lnTo>
                <a:lnTo>
                  <a:pt x="3435" y="30806"/>
                </a:lnTo>
                <a:lnTo>
                  <a:pt x="2627" y="31615"/>
                </a:lnTo>
                <a:lnTo>
                  <a:pt x="1785" y="32389"/>
                </a:lnTo>
                <a:lnTo>
                  <a:pt x="1448" y="32658"/>
                </a:lnTo>
                <a:lnTo>
                  <a:pt x="1112" y="32894"/>
                </a:lnTo>
                <a:lnTo>
                  <a:pt x="371" y="33264"/>
                </a:lnTo>
                <a:lnTo>
                  <a:pt x="169" y="33365"/>
                </a:lnTo>
                <a:lnTo>
                  <a:pt x="1" y="33500"/>
                </a:lnTo>
                <a:lnTo>
                  <a:pt x="1" y="33668"/>
                </a:lnTo>
                <a:lnTo>
                  <a:pt x="169" y="33668"/>
                </a:lnTo>
                <a:lnTo>
                  <a:pt x="472" y="33466"/>
                </a:lnTo>
                <a:lnTo>
                  <a:pt x="775" y="33332"/>
                </a:lnTo>
                <a:lnTo>
                  <a:pt x="1347" y="33062"/>
                </a:lnTo>
                <a:lnTo>
                  <a:pt x="1347" y="33062"/>
                </a:lnTo>
                <a:lnTo>
                  <a:pt x="1078" y="33332"/>
                </a:lnTo>
                <a:lnTo>
                  <a:pt x="910" y="33500"/>
                </a:lnTo>
                <a:lnTo>
                  <a:pt x="809" y="33668"/>
                </a:lnTo>
                <a:lnTo>
                  <a:pt x="910" y="33668"/>
                </a:lnTo>
                <a:lnTo>
                  <a:pt x="1078" y="33466"/>
                </a:lnTo>
                <a:lnTo>
                  <a:pt x="1280" y="33264"/>
                </a:lnTo>
                <a:lnTo>
                  <a:pt x="1482" y="33096"/>
                </a:lnTo>
                <a:lnTo>
                  <a:pt x="1718" y="32928"/>
                </a:lnTo>
                <a:lnTo>
                  <a:pt x="2189" y="32625"/>
                </a:lnTo>
                <a:lnTo>
                  <a:pt x="2627" y="32322"/>
                </a:lnTo>
                <a:lnTo>
                  <a:pt x="3199" y="31850"/>
                </a:lnTo>
                <a:lnTo>
                  <a:pt x="3738" y="31345"/>
                </a:lnTo>
                <a:lnTo>
                  <a:pt x="4277" y="30806"/>
                </a:lnTo>
                <a:lnTo>
                  <a:pt x="4815" y="30301"/>
                </a:lnTo>
                <a:lnTo>
                  <a:pt x="5926" y="29291"/>
                </a:lnTo>
                <a:lnTo>
                  <a:pt x="6499" y="28786"/>
                </a:lnTo>
                <a:lnTo>
                  <a:pt x="7037" y="28248"/>
                </a:lnTo>
                <a:lnTo>
                  <a:pt x="8115" y="27170"/>
                </a:lnTo>
                <a:lnTo>
                  <a:pt x="9192" y="26093"/>
                </a:lnTo>
                <a:lnTo>
                  <a:pt x="9764" y="25588"/>
                </a:lnTo>
                <a:lnTo>
                  <a:pt x="10337" y="25049"/>
                </a:lnTo>
                <a:lnTo>
                  <a:pt x="11482" y="24039"/>
                </a:lnTo>
                <a:lnTo>
                  <a:pt x="12660" y="22962"/>
                </a:lnTo>
                <a:lnTo>
                  <a:pt x="13805" y="21884"/>
                </a:lnTo>
                <a:lnTo>
                  <a:pt x="16027" y="19662"/>
                </a:lnTo>
                <a:lnTo>
                  <a:pt x="18249" y="17440"/>
                </a:lnTo>
                <a:lnTo>
                  <a:pt x="18855" y="16902"/>
                </a:lnTo>
                <a:lnTo>
                  <a:pt x="19495" y="16363"/>
                </a:lnTo>
                <a:lnTo>
                  <a:pt x="19225" y="16801"/>
                </a:lnTo>
                <a:lnTo>
                  <a:pt x="18821" y="17306"/>
                </a:lnTo>
                <a:lnTo>
                  <a:pt x="18350" y="17811"/>
                </a:lnTo>
                <a:lnTo>
                  <a:pt x="18148" y="17979"/>
                </a:lnTo>
                <a:lnTo>
                  <a:pt x="17912" y="18147"/>
                </a:lnTo>
                <a:lnTo>
                  <a:pt x="17474" y="18450"/>
                </a:lnTo>
                <a:lnTo>
                  <a:pt x="17676" y="18383"/>
                </a:lnTo>
                <a:lnTo>
                  <a:pt x="17912" y="18282"/>
                </a:lnTo>
                <a:lnTo>
                  <a:pt x="18282" y="17979"/>
                </a:lnTo>
                <a:lnTo>
                  <a:pt x="18484" y="17777"/>
                </a:lnTo>
                <a:lnTo>
                  <a:pt x="18720" y="17541"/>
                </a:lnTo>
                <a:lnTo>
                  <a:pt x="19091" y="17070"/>
                </a:lnTo>
                <a:lnTo>
                  <a:pt x="19427" y="16599"/>
                </a:lnTo>
                <a:lnTo>
                  <a:pt x="19730" y="16161"/>
                </a:lnTo>
                <a:lnTo>
                  <a:pt x="20067" y="15858"/>
                </a:lnTo>
                <a:lnTo>
                  <a:pt x="20370" y="15521"/>
                </a:lnTo>
                <a:lnTo>
                  <a:pt x="20639" y="15185"/>
                </a:lnTo>
                <a:lnTo>
                  <a:pt x="20875" y="14814"/>
                </a:lnTo>
                <a:lnTo>
                  <a:pt x="20740" y="15151"/>
                </a:lnTo>
                <a:lnTo>
                  <a:pt x="20471" y="15656"/>
                </a:lnTo>
                <a:lnTo>
                  <a:pt x="20168" y="16127"/>
                </a:lnTo>
                <a:lnTo>
                  <a:pt x="19730" y="16700"/>
                </a:lnTo>
                <a:lnTo>
                  <a:pt x="19225" y="17205"/>
                </a:lnTo>
                <a:lnTo>
                  <a:pt x="18720" y="17676"/>
                </a:lnTo>
                <a:lnTo>
                  <a:pt x="18181" y="18147"/>
                </a:lnTo>
                <a:lnTo>
                  <a:pt x="17104" y="19056"/>
                </a:lnTo>
                <a:lnTo>
                  <a:pt x="15993" y="19999"/>
                </a:lnTo>
                <a:lnTo>
                  <a:pt x="15421" y="20504"/>
                </a:lnTo>
                <a:lnTo>
                  <a:pt x="14882" y="21043"/>
                </a:lnTo>
                <a:lnTo>
                  <a:pt x="13771" y="22120"/>
                </a:lnTo>
                <a:lnTo>
                  <a:pt x="12593" y="23198"/>
                </a:lnTo>
                <a:lnTo>
                  <a:pt x="11414" y="24275"/>
                </a:lnTo>
                <a:lnTo>
                  <a:pt x="10236" y="25352"/>
                </a:lnTo>
                <a:lnTo>
                  <a:pt x="9057" y="26430"/>
                </a:lnTo>
                <a:lnTo>
                  <a:pt x="6802" y="28618"/>
                </a:lnTo>
                <a:lnTo>
                  <a:pt x="5623" y="29662"/>
                </a:lnTo>
                <a:lnTo>
                  <a:pt x="4445" y="30705"/>
                </a:lnTo>
                <a:lnTo>
                  <a:pt x="3637" y="31480"/>
                </a:lnTo>
                <a:lnTo>
                  <a:pt x="2829" y="32254"/>
                </a:lnTo>
                <a:lnTo>
                  <a:pt x="2526" y="32625"/>
                </a:lnTo>
                <a:lnTo>
                  <a:pt x="2189" y="32961"/>
                </a:lnTo>
                <a:lnTo>
                  <a:pt x="1886" y="33332"/>
                </a:lnTo>
                <a:lnTo>
                  <a:pt x="1549" y="33668"/>
                </a:lnTo>
                <a:lnTo>
                  <a:pt x="1650" y="33668"/>
                </a:lnTo>
                <a:lnTo>
                  <a:pt x="2021" y="33298"/>
                </a:lnTo>
                <a:lnTo>
                  <a:pt x="2357" y="32894"/>
                </a:lnTo>
                <a:lnTo>
                  <a:pt x="2863" y="32355"/>
                </a:lnTo>
                <a:lnTo>
                  <a:pt x="3401" y="31817"/>
                </a:lnTo>
                <a:lnTo>
                  <a:pt x="4344" y="30908"/>
                </a:lnTo>
                <a:lnTo>
                  <a:pt x="5354" y="30032"/>
                </a:lnTo>
                <a:lnTo>
                  <a:pt x="4748" y="30604"/>
                </a:lnTo>
                <a:lnTo>
                  <a:pt x="4007" y="31345"/>
                </a:lnTo>
                <a:lnTo>
                  <a:pt x="3300" y="32086"/>
                </a:lnTo>
                <a:lnTo>
                  <a:pt x="2593" y="32860"/>
                </a:lnTo>
                <a:lnTo>
                  <a:pt x="1920" y="33668"/>
                </a:lnTo>
                <a:lnTo>
                  <a:pt x="1987" y="33668"/>
                </a:lnTo>
                <a:lnTo>
                  <a:pt x="4075" y="31480"/>
                </a:lnTo>
                <a:lnTo>
                  <a:pt x="5118" y="30402"/>
                </a:lnTo>
                <a:lnTo>
                  <a:pt x="6196" y="29359"/>
                </a:lnTo>
                <a:lnTo>
                  <a:pt x="7340" y="28281"/>
                </a:lnTo>
                <a:lnTo>
                  <a:pt x="8519" y="27238"/>
                </a:lnTo>
                <a:lnTo>
                  <a:pt x="9697" y="26194"/>
                </a:lnTo>
                <a:lnTo>
                  <a:pt x="10876" y="25184"/>
                </a:lnTo>
                <a:lnTo>
                  <a:pt x="11482" y="24679"/>
                </a:lnTo>
                <a:lnTo>
                  <a:pt x="12054" y="24174"/>
                </a:lnTo>
                <a:lnTo>
                  <a:pt x="13165" y="23097"/>
                </a:lnTo>
                <a:lnTo>
                  <a:pt x="14276" y="22053"/>
                </a:lnTo>
                <a:lnTo>
                  <a:pt x="15421" y="20975"/>
                </a:lnTo>
                <a:lnTo>
                  <a:pt x="17643" y="19056"/>
                </a:lnTo>
                <a:lnTo>
                  <a:pt x="18720" y="18080"/>
                </a:lnTo>
                <a:lnTo>
                  <a:pt x="19259" y="17575"/>
                </a:lnTo>
                <a:lnTo>
                  <a:pt x="19764" y="17036"/>
                </a:lnTo>
                <a:lnTo>
                  <a:pt x="20067" y="16666"/>
                </a:lnTo>
                <a:lnTo>
                  <a:pt x="20370" y="16296"/>
                </a:lnTo>
                <a:lnTo>
                  <a:pt x="20673" y="15858"/>
                </a:lnTo>
                <a:lnTo>
                  <a:pt x="20909" y="15420"/>
                </a:lnTo>
                <a:lnTo>
                  <a:pt x="21010" y="15185"/>
                </a:lnTo>
                <a:lnTo>
                  <a:pt x="21111" y="14949"/>
                </a:lnTo>
                <a:lnTo>
                  <a:pt x="21178" y="14713"/>
                </a:lnTo>
                <a:lnTo>
                  <a:pt x="21212" y="14444"/>
                </a:lnTo>
                <a:lnTo>
                  <a:pt x="21212" y="14208"/>
                </a:lnTo>
                <a:lnTo>
                  <a:pt x="21178" y="13972"/>
                </a:lnTo>
                <a:lnTo>
                  <a:pt x="21111" y="13737"/>
                </a:lnTo>
                <a:lnTo>
                  <a:pt x="21010" y="13501"/>
                </a:lnTo>
                <a:lnTo>
                  <a:pt x="20976" y="13467"/>
                </a:lnTo>
                <a:lnTo>
                  <a:pt x="20942" y="13467"/>
                </a:lnTo>
                <a:lnTo>
                  <a:pt x="20808" y="13097"/>
                </a:lnTo>
                <a:lnTo>
                  <a:pt x="20606" y="12794"/>
                </a:lnTo>
                <a:lnTo>
                  <a:pt x="20336" y="12491"/>
                </a:lnTo>
                <a:lnTo>
                  <a:pt x="20033" y="12255"/>
                </a:lnTo>
                <a:lnTo>
                  <a:pt x="20067" y="12188"/>
                </a:lnTo>
                <a:lnTo>
                  <a:pt x="20067" y="12121"/>
                </a:lnTo>
                <a:lnTo>
                  <a:pt x="20067" y="12087"/>
                </a:lnTo>
                <a:lnTo>
                  <a:pt x="20101" y="12020"/>
                </a:lnTo>
                <a:lnTo>
                  <a:pt x="20101" y="11952"/>
                </a:lnTo>
                <a:lnTo>
                  <a:pt x="20033" y="11885"/>
                </a:lnTo>
                <a:lnTo>
                  <a:pt x="19966" y="11919"/>
                </a:lnTo>
                <a:lnTo>
                  <a:pt x="19730" y="11515"/>
                </a:lnTo>
                <a:lnTo>
                  <a:pt x="19461" y="11178"/>
                </a:lnTo>
                <a:lnTo>
                  <a:pt x="19326" y="11077"/>
                </a:lnTo>
                <a:lnTo>
                  <a:pt x="19192" y="10976"/>
                </a:lnTo>
                <a:lnTo>
                  <a:pt x="18990" y="10909"/>
                </a:lnTo>
                <a:lnTo>
                  <a:pt x="18821" y="10875"/>
                </a:lnTo>
                <a:lnTo>
                  <a:pt x="18720" y="10875"/>
                </a:lnTo>
                <a:lnTo>
                  <a:pt x="18585" y="10942"/>
                </a:lnTo>
                <a:lnTo>
                  <a:pt x="18585" y="10976"/>
                </a:lnTo>
                <a:lnTo>
                  <a:pt x="17340" y="9528"/>
                </a:lnTo>
                <a:lnTo>
                  <a:pt x="16094" y="8114"/>
                </a:lnTo>
                <a:lnTo>
                  <a:pt x="14781" y="6734"/>
                </a:lnTo>
                <a:lnTo>
                  <a:pt x="14141" y="6060"/>
                </a:lnTo>
                <a:lnTo>
                  <a:pt x="13434" y="5387"/>
                </a:lnTo>
                <a:lnTo>
                  <a:pt x="12795" y="4747"/>
                </a:lnTo>
                <a:lnTo>
                  <a:pt x="12155" y="4040"/>
                </a:lnTo>
                <a:lnTo>
                  <a:pt x="10943" y="2660"/>
                </a:lnTo>
                <a:lnTo>
                  <a:pt x="10337" y="1953"/>
                </a:lnTo>
                <a:lnTo>
                  <a:pt x="9697" y="1280"/>
                </a:lnTo>
                <a:lnTo>
                  <a:pt x="9024" y="606"/>
                </a:lnTo>
                <a:lnTo>
                  <a:pt x="8317" y="34"/>
                </a:lnTo>
                <a:lnTo>
                  <a:pt x="828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4" name="Google Shape;214;p3"/>
          <p:cNvGrpSpPr/>
          <p:nvPr/>
        </p:nvGrpSpPr>
        <p:grpSpPr>
          <a:xfrm>
            <a:off x="6696046" y="-1"/>
            <a:ext cx="1938143" cy="1277000"/>
            <a:chOff x="4793246" y="-1"/>
            <a:chExt cx="1938143" cy="1277000"/>
          </a:xfrm>
        </p:grpSpPr>
        <p:sp>
          <p:nvSpPr>
            <p:cNvPr id="215" name="Google Shape;215;p3"/>
            <p:cNvSpPr/>
            <p:nvPr/>
          </p:nvSpPr>
          <p:spPr>
            <a:xfrm>
              <a:off x="4793246" y="-1"/>
              <a:ext cx="1938143" cy="1277000"/>
            </a:xfrm>
            <a:custGeom>
              <a:avLst/>
              <a:gdLst/>
              <a:ahLst/>
              <a:cxnLst/>
              <a:rect l="l" t="t" r="r" b="b"/>
              <a:pathLst>
                <a:path w="38989" h="25689" extrusionOk="0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45142" y="860231"/>
              <a:ext cx="107175" cy="100464"/>
            </a:xfrm>
            <a:custGeom>
              <a:avLst/>
              <a:gdLst/>
              <a:ahLst/>
              <a:cxnLst/>
              <a:rect l="l" t="t" r="r" b="b"/>
              <a:pathLst>
                <a:path w="2156" h="2021" extrusionOk="0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071936" y="890355"/>
              <a:ext cx="51947" cy="40215"/>
            </a:xfrm>
            <a:custGeom>
              <a:avLst/>
              <a:gdLst/>
              <a:ahLst/>
              <a:cxnLst/>
              <a:rect l="l" t="t" r="r" b="b"/>
              <a:pathLst>
                <a:path w="1045" h="809" extrusionOk="0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974041" y="-1"/>
              <a:ext cx="1611747" cy="1119668"/>
            </a:xfrm>
            <a:custGeom>
              <a:avLst/>
              <a:gdLst/>
              <a:ahLst/>
              <a:cxnLst/>
              <a:rect l="l" t="t" r="r" b="b"/>
              <a:pathLst>
                <a:path w="32423" h="22524" extrusionOk="0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19" name="Google Shape;219;p3"/>
          <p:cNvGrpSpPr/>
          <p:nvPr/>
        </p:nvGrpSpPr>
        <p:grpSpPr>
          <a:xfrm>
            <a:off x="7378198" y="3737197"/>
            <a:ext cx="1034366" cy="1228533"/>
            <a:chOff x="5482823" y="3737197"/>
            <a:chExt cx="1034366" cy="1228533"/>
          </a:xfrm>
        </p:grpSpPr>
        <p:sp>
          <p:nvSpPr>
            <p:cNvPr id="220" name="Google Shape;220;p3"/>
            <p:cNvSpPr/>
            <p:nvPr/>
          </p:nvSpPr>
          <p:spPr>
            <a:xfrm>
              <a:off x="5996626" y="3790784"/>
              <a:ext cx="222651" cy="138939"/>
            </a:xfrm>
            <a:custGeom>
              <a:avLst/>
              <a:gdLst/>
              <a:ahLst/>
              <a:cxnLst/>
              <a:rect l="l" t="t" r="r" b="b"/>
              <a:pathLst>
                <a:path w="4479" h="2795" extrusionOk="0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482823" y="3737197"/>
              <a:ext cx="1034366" cy="1228533"/>
            </a:xfrm>
            <a:custGeom>
              <a:avLst/>
              <a:gdLst/>
              <a:ahLst/>
              <a:cxnLst/>
              <a:rect l="l" t="t" r="r" b="b"/>
              <a:pathLst>
                <a:path w="20808" h="24714" extrusionOk="0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189103" y="4557312"/>
              <a:ext cx="148981" cy="220961"/>
            </a:xfrm>
            <a:custGeom>
              <a:avLst/>
              <a:gdLst/>
              <a:ahLst/>
              <a:cxnLst/>
              <a:rect l="l" t="t" r="r" b="b"/>
              <a:pathLst>
                <a:path w="2997" h="4445" extrusionOk="0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571506" y="3882797"/>
              <a:ext cx="659453" cy="175824"/>
            </a:xfrm>
            <a:custGeom>
              <a:avLst/>
              <a:gdLst/>
              <a:ahLst/>
              <a:cxnLst/>
              <a:rect l="l" t="t" r="r" b="b"/>
              <a:pathLst>
                <a:path w="13266" h="3537" extrusionOk="0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6379890" y="4691181"/>
              <a:ext cx="31814" cy="16802"/>
            </a:xfrm>
            <a:custGeom>
              <a:avLst/>
              <a:gdLst/>
              <a:ahLst/>
              <a:cxnLst/>
              <a:rect l="l" t="t" r="r" b="b"/>
              <a:pathLst>
                <a:path w="640" h="338" extrusionOk="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6378199" y="4674429"/>
              <a:ext cx="23463" cy="15112"/>
            </a:xfrm>
            <a:custGeom>
              <a:avLst/>
              <a:gdLst/>
              <a:ahLst/>
              <a:cxnLst/>
              <a:rect l="l" t="t" r="r" b="b"/>
              <a:pathLst>
                <a:path w="472" h="304" extrusionOk="0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6327992" y="4632623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6229268" y="3896219"/>
              <a:ext cx="71980" cy="234333"/>
            </a:xfrm>
            <a:custGeom>
              <a:avLst/>
              <a:gdLst/>
              <a:ahLst/>
              <a:cxnLst/>
              <a:rect l="l" t="t" r="r" b="b"/>
              <a:pathLst>
                <a:path w="1448" h="4714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559774" y="3927984"/>
              <a:ext cx="333107" cy="88782"/>
            </a:xfrm>
            <a:custGeom>
              <a:avLst/>
              <a:gdLst/>
              <a:ahLst/>
              <a:cxnLst/>
              <a:rect l="l" t="t" r="r" b="b"/>
              <a:pathLst>
                <a:path w="6701" h="1786" extrusionOk="0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50197" y="3956468"/>
              <a:ext cx="562369" cy="262817"/>
            </a:xfrm>
            <a:custGeom>
              <a:avLst/>
              <a:gdLst/>
              <a:ahLst/>
              <a:cxnLst/>
              <a:rect l="l" t="t" r="r" b="b"/>
              <a:pathLst>
                <a:path w="11313" h="5287" extrusionOk="0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68175" y="4056882"/>
              <a:ext cx="61939" cy="241044"/>
            </a:xfrm>
            <a:custGeom>
              <a:avLst/>
              <a:gdLst/>
              <a:ahLst/>
              <a:cxnLst/>
              <a:rect l="l" t="t" r="r" b="b"/>
              <a:pathLst>
                <a:path w="1246" h="4849" extrusionOk="0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625093" y="4127172"/>
              <a:ext cx="664474" cy="175775"/>
            </a:xfrm>
            <a:custGeom>
              <a:avLst/>
              <a:gdLst/>
              <a:ahLst/>
              <a:cxnLst/>
              <a:rect l="l" t="t" r="r" b="b"/>
              <a:pathLst>
                <a:path w="13367" h="3536" extrusionOk="0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804148" y="4471960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302889" y="4356434"/>
              <a:ext cx="15112" cy="11781"/>
            </a:xfrm>
            <a:custGeom>
              <a:avLst/>
              <a:gdLst/>
              <a:ahLst/>
              <a:cxnLst/>
              <a:rect l="l" t="t" r="r" b="b"/>
              <a:pathLst>
                <a:path w="304" h="237" extrusionOk="0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6329683" y="4455208"/>
              <a:ext cx="30174" cy="55278"/>
            </a:xfrm>
            <a:custGeom>
              <a:avLst/>
              <a:gdLst/>
              <a:ahLst/>
              <a:cxnLst/>
              <a:rect l="l" t="t" r="r" b="b"/>
              <a:pathLst>
                <a:path w="607" h="1112" extrusionOk="0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6287827" y="4418373"/>
              <a:ext cx="117216" cy="113886"/>
            </a:xfrm>
            <a:custGeom>
              <a:avLst/>
              <a:gdLst/>
              <a:ahLst/>
              <a:cxnLst/>
              <a:rect l="l" t="t" r="r" b="b"/>
              <a:pathLst>
                <a:path w="2358" h="2291" extrusionOk="0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6130495" y="4349773"/>
              <a:ext cx="125567" cy="108815"/>
            </a:xfrm>
            <a:custGeom>
              <a:avLst/>
              <a:gdLst/>
              <a:ahLst/>
              <a:cxnLst/>
              <a:rect l="l" t="t" r="r" b="b"/>
              <a:pathLst>
                <a:path w="2526" h="2189" extrusionOk="0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013328" y="4376517"/>
              <a:ext cx="125617" cy="115576"/>
            </a:xfrm>
            <a:custGeom>
              <a:avLst/>
              <a:gdLst/>
              <a:ahLst/>
              <a:cxnLst/>
              <a:rect l="l" t="t" r="r" b="b"/>
              <a:pathLst>
                <a:path w="2527" h="2325" extrusionOk="0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311240" y="4351414"/>
              <a:ext cx="25153" cy="61988"/>
            </a:xfrm>
            <a:custGeom>
              <a:avLst/>
              <a:gdLst/>
              <a:ahLst/>
              <a:cxnLst/>
              <a:rect l="l" t="t" r="r" b="b"/>
              <a:pathLst>
                <a:path w="506" h="1247" extrusionOk="0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6080287" y="4512126"/>
              <a:ext cx="31864" cy="55278"/>
            </a:xfrm>
            <a:custGeom>
              <a:avLst/>
              <a:gdLst/>
              <a:ahLst/>
              <a:cxnLst/>
              <a:rect l="l" t="t" r="r" b="b"/>
              <a:pathLst>
                <a:path w="641" h="1112" extrusionOk="0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035101" y="4478621"/>
              <a:ext cx="125567" cy="110505"/>
            </a:xfrm>
            <a:custGeom>
              <a:avLst/>
              <a:gdLst/>
              <a:ahLst/>
              <a:cxnLst/>
              <a:rect l="l" t="t" r="r" b="b"/>
              <a:pathLst>
                <a:path w="2526" h="2223" extrusionOk="0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341364" y="4378207"/>
              <a:ext cx="11781" cy="13422"/>
            </a:xfrm>
            <a:custGeom>
              <a:avLst/>
              <a:gdLst/>
              <a:ahLst/>
              <a:cxnLst/>
              <a:rect l="l" t="t" r="r" b="b"/>
              <a:pathLst>
                <a:path w="237" h="270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6205805" y="4490353"/>
              <a:ext cx="28534" cy="16802"/>
            </a:xfrm>
            <a:custGeom>
              <a:avLst/>
              <a:gdLst/>
              <a:ahLst/>
              <a:cxnLst/>
              <a:rect l="l" t="t" r="r" b="b"/>
              <a:pathLst>
                <a:path w="574" h="338" extrusionOk="0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304579" y="4530519"/>
              <a:ext cx="120547" cy="108815"/>
            </a:xfrm>
            <a:custGeom>
              <a:avLst/>
              <a:gdLst/>
              <a:ahLst/>
              <a:cxnLst/>
              <a:rect l="l" t="t" r="r" b="b"/>
              <a:pathLst>
                <a:path w="2425" h="2189" extrusionOk="0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787396" y="4540560"/>
              <a:ext cx="128948" cy="107175"/>
            </a:xfrm>
            <a:custGeom>
              <a:avLst/>
              <a:gdLst/>
              <a:ahLst/>
              <a:cxnLst/>
              <a:rect l="l" t="t" r="r" b="b"/>
              <a:pathLst>
                <a:path w="2594" h="2156" extrusionOk="0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772334" y="4428414"/>
              <a:ext cx="115526" cy="115526"/>
            </a:xfrm>
            <a:custGeom>
              <a:avLst/>
              <a:gdLst/>
              <a:ahLst/>
              <a:cxnLst/>
              <a:rect l="l" t="t" r="r" b="b"/>
              <a:pathLst>
                <a:path w="2324" h="2324" extrusionOk="0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5867727" y="4679450"/>
              <a:ext cx="23513" cy="48616"/>
            </a:xfrm>
            <a:custGeom>
              <a:avLst/>
              <a:gdLst/>
              <a:ahLst/>
              <a:cxnLst/>
              <a:rect l="l" t="t" r="r" b="b"/>
              <a:pathLst>
                <a:path w="473" h="978" extrusionOk="0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5819211" y="4644305"/>
              <a:ext cx="123877" cy="115526"/>
            </a:xfrm>
            <a:custGeom>
              <a:avLst/>
              <a:gdLst/>
              <a:ahLst/>
              <a:cxnLst/>
              <a:rect l="l" t="t" r="r" b="b"/>
              <a:pathLst>
                <a:path w="2492" h="2324" extrusionOk="0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252682" y="4322979"/>
              <a:ext cx="128898" cy="115526"/>
            </a:xfrm>
            <a:custGeom>
              <a:avLst/>
              <a:gdLst/>
              <a:ahLst/>
              <a:cxnLst/>
              <a:rect l="l" t="t" r="r" b="b"/>
              <a:pathLst>
                <a:path w="2593" h="2324" extrusionOk="0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063585" y="4589077"/>
              <a:ext cx="112146" cy="112195"/>
            </a:xfrm>
            <a:custGeom>
              <a:avLst/>
              <a:gdLst/>
              <a:ahLst/>
              <a:cxnLst/>
              <a:rect l="l" t="t" r="r" b="b"/>
              <a:pathLst>
                <a:path w="2256" h="2257" extrusionOk="0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837603" y="4572375"/>
              <a:ext cx="33554" cy="46877"/>
            </a:xfrm>
            <a:custGeom>
              <a:avLst/>
              <a:gdLst/>
              <a:ahLst/>
              <a:cxnLst/>
              <a:rect l="l" t="t" r="r" b="b"/>
              <a:pathLst>
                <a:path w="675" h="943" extrusionOk="0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5916294" y="4512126"/>
              <a:ext cx="118857" cy="107125"/>
            </a:xfrm>
            <a:custGeom>
              <a:avLst/>
              <a:gdLst/>
              <a:ahLst/>
              <a:cxnLst/>
              <a:rect l="l" t="t" r="r" b="b"/>
              <a:pathLst>
                <a:path w="2391" h="2155" extrusionOk="0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5932997" y="4433435"/>
              <a:ext cx="30174" cy="58658"/>
            </a:xfrm>
            <a:custGeom>
              <a:avLst/>
              <a:gdLst/>
              <a:ahLst/>
              <a:cxnLst/>
              <a:rect l="l" t="t" r="r" b="b"/>
              <a:pathLst>
                <a:path w="607" h="1180" extrusionOk="0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244330" y="4645995"/>
              <a:ext cx="55278" cy="45236"/>
            </a:xfrm>
            <a:custGeom>
              <a:avLst/>
              <a:gdLst/>
              <a:ahLst/>
              <a:cxnLst/>
              <a:rect l="l" t="t" r="r" b="b"/>
              <a:pathLst>
                <a:path w="1112" h="910" extrusionOk="0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896211" y="4405001"/>
              <a:ext cx="110505" cy="110505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105391" y="4620892"/>
              <a:ext cx="30174" cy="48567"/>
            </a:xfrm>
            <a:custGeom>
              <a:avLst/>
              <a:gdLst/>
              <a:ahLst/>
              <a:cxnLst/>
              <a:rect l="l" t="t" r="r" b="b"/>
              <a:pathLst>
                <a:path w="607" h="977" extrusionOk="0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961481" y="454558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5712085" y="4771513"/>
              <a:ext cx="132278" cy="118906"/>
            </a:xfrm>
            <a:custGeom>
              <a:avLst/>
              <a:gdLst/>
              <a:ahLst/>
              <a:cxnLst/>
              <a:rect l="l" t="t" r="r" b="b"/>
              <a:pathLst>
                <a:path w="2661" h="2392" extrusionOk="0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5979873" y="4640974"/>
              <a:ext cx="48567" cy="43546"/>
            </a:xfrm>
            <a:custGeom>
              <a:avLst/>
              <a:gdLst/>
              <a:ahLst/>
              <a:cxnLst/>
              <a:rect l="l" t="t" r="r" b="b"/>
              <a:pathLst>
                <a:path w="977" h="876" extrusionOk="0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5829252" y="4748099"/>
              <a:ext cx="132278" cy="105485"/>
            </a:xfrm>
            <a:custGeom>
              <a:avLst/>
              <a:gdLst/>
              <a:ahLst/>
              <a:cxnLst/>
              <a:rect l="l" t="t" r="r" b="b"/>
              <a:pathLst>
                <a:path w="2661" h="2122" extrusionOk="0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5676941" y="4572375"/>
              <a:ext cx="115526" cy="97084"/>
            </a:xfrm>
            <a:custGeom>
              <a:avLst/>
              <a:gdLst/>
              <a:ahLst/>
              <a:cxnLst/>
              <a:rect l="l" t="t" r="r" b="b"/>
              <a:pathLst>
                <a:path w="2324" h="1953" extrusionOk="0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5760652" y="4811678"/>
              <a:ext cx="38525" cy="48616"/>
            </a:xfrm>
            <a:custGeom>
              <a:avLst/>
              <a:gdLst/>
              <a:ahLst/>
              <a:cxnLst/>
              <a:rect l="l" t="t" r="r" b="b"/>
              <a:pathLst>
                <a:path w="775" h="978" extrusionOk="0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5690362" y="4667768"/>
              <a:ext cx="123877" cy="113836"/>
            </a:xfrm>
            <a:custGeom>
              <a:avLst/>
              <a:gdLst/>
              <a:ahLst/>
              <a:cxnLst/>
              <a:rect l="l" t="t" r="r" b="b"/>
              <a:pathLst>
                <a:path w="2492" h="2290" extrusionOk="0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5891191" y="4783244"/>
              <a:ext cx="28484" cy="46926"/>
            </a:xfrm>
            <a:custGeom>
              <a:avLst/>
              <a:gdLst/>
              <a:ahLst/>
              <a:cxnLst/>
              <a:rect l="l" t="t" r="r" b="b"/>
              <a:pathLst>
                <a:path w="573" h="944" extrusionOk="0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142226" y="4756451"/>
              <a:ext cx="11781" cy="10091"/>
            </a:xfrm>
            <a:custGeom>
              <a:avLst/>
              <a:gdLst/>
              <a:ahLst/>
              <a:cxnLst/>
              <a:rect l="l" t="t" r="r" b="b"/>
              <a:pathLst>
                <a:path w="237" h="203" extrusionOk="0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083668" y="4687851"/>
              <a:ext cx="117166" cy="107125"/>
            </a:xfrm>
            <a:custGeom>
              <a:avLst/>
              <a:gdLst/>
              <a:ahLst/>
              <a:cxnLst/>
              <a:rect l="l" t="t" r="r" b="b"/>
              <a:pathLst>
                <a:path w="2357" h="2155" extrusionOk="0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5966501" y="4714595"/>
              <a:ext cx="127258" cy="110555"/>
            </a:xfrm>
            <a:custGeom>
              <a:avLst/>
              <a:gdLst/>
              <a:ahLst/>
              <a:cxnLst/>
              <a:rect l="l" t="t" r="r" b="b"/>
              <a:pathLst>
                <a:path w="2560" h="2224" extrusionOk="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948059" y="4619201"/>
              <a:ext cx="112195" cy="110505"/>
            </a:xfrm>
            <a:custGeom>
              <a:avLst/>
              <a:gdLst/>
              <a:ahLst/>
              <a:cxnLst/>
              <a:rect l="l" t="t" r="r" b="b"/>
              <a:pathLst>
                <a:path w="2257" h="2223" extrusionOk="0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003287" y="4741389"/>
              <a:ext cx="51947" cy="58608"/>
            </a:xfrm>
            <a:custGeom>
              <a:avLst/>
              <a:gdLst/>
              <a:ahLst/>
              <a:cxnLst/>
              <a:rect l="l" t="t" r="r" b="b"/>
              <a:pathLst>
                <a:path w="1045" h="1179" extrusionOk="0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235929" y="4237627"/>
              <a:ext cx="125567" cy="83712"/>
            </a:xfrm>
            <a:custGeom>
              <a:avLst/>
              <a:gdLst/>
              <a:ahLst/>
              <a:cxnLst/>
              <a:rect l="l" t="t" r="r" b="b"/>
              <a:pathLst>
                <a:path w="2526" h="1684" extrusionOk="0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162309" y="4450187"/>
              <a:ext cx="122237" cy="115526"/>
            </a:xfrm>
            <a:custGeom>
              <a:avLst/>
              <a:gdLst/>
              <a:ahLst/>
              <a:cxnLst/>
              <a:rect l="l" t="t" r="r" b="b"/>
              <a:pathLst>
                <a:path w="2459" h="2324" extrusionOk="0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13792" y="4267752"/>
              <a:ext cx="120547" cy="78691"/>
            </a:xfrm>
            <a:custGeom>
              <a:avLst/>
              <a:gdLst/>
              <a:ahLst/>
              <a:cxnLst/>
              <a:rect l="l" t="t" r="r" b="b"/>
              <a:pathLst>
                <a:path w="2425" h="1583" extrusionOk="0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5658548" y="4369856"/>
              <a:ext cx="174084" cy="87092"/>
            </a:xfrm>
            <a:custGeom>
              <a:avLst/>
              <a:gdLst/>
              <a:ahLst/>
              <a:cxnLst/>
              <a:rect l="l" t="t" r="r" b="b"/>
              <a:pathLst>
                <a:path w="3502" h="1752" extrusionOk="0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5986584" y="4289525"/>
              <a:ext cx="135609" cy="100464"/>
            </a:xfrm>
            <a:custGeom>
              <a:avLst/>
              <a:gdLst/>
              <a:ahLst/>
              <a:cxnLst/>
              <a:rect l="l" t="t" r="r" b="b"/>
              <a:pathLst>
                <a:path w="2728" h="2021" extrusionOk="0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645176" y="4466940"/>
              <a:ext cx="120547" cy="103794"/>
            </a:xfrm>
            <a:custGeom>
              <a:avLst/>
              <a:gdLst/>
              <a:ahLst/>
              <a:cxnLst/>
              <a:rect l="l" t="t" r="r" b="b"/>
              <a:pathLst>
                <a:path w="2425" h="2088" extrusionOk="0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5866087" y="4324670"/>
              <a:ext cx="122187" cy="93753"/>
            </a:xfrm>
            <a:custGeom>
              <a:avLst/>
              <a:gdLst/>
              <a:ahLst/>
              <a:cxnLst/>
              <a:rect l="l" t="t" r="r" b="b"/>
              <a:pathLst>
                <a:path w="2458" h="1886" extrusionOk="0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76" name="Google Shape;276;p3"/>
          <p:cNvGrpSpPr/>
          <p:nvPr/>
        </p:nvGrpSpPr>
        <p:grpSpPr>
          <a:xfrm>
            <a:off x="8181406" y="1685317"/>
            <a:ext cx="962386" cy="1290422"/>
            <a:chOff x="5892831" y="1685317"/>
            <a:chExt cx="962386" cy="1290422"/>
          </a:xfrm>
        </p:grpSpPr>
        <p:sp>
          <p:nvSpPr>
            <p:cNvPr id="277" name="Google Shape;277;p3"/>
            <p:cNvSpPr/>
            <p:nvPr/>
          </p:nvSpPr>
          <p:spPr>
            <a:xfrm>
              <a:off x="6453510" y="2518805"/>
              <a:ext cx="227672" cy="334797"/>
            </a:xfrm>
            <a:custGeom>
              <a:avLst/>
              <a:gdLst/>
              <a:ahLst/>
              <a:cxnLst/>
              <a:rect l="l" t="t" r="r" b="b"/>
              <a:pathLst>
                <a:path w="4580" h="6735" extrusionOk="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123833" y="2363163"/>
              <a:ext cx="138939" cy="435161"/>
            </a:xfrm>
            <a:custGeom>
              <a:avLst/>
              <a:gdLst/>
              <a:ahLst/>
              <a:cxnLst/>
              <a:rect l="l" t="t" r="r" b="b"/>
              <a:pathLst>
                <a:path w="2795" h="8754" extrusionOk="0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354786" y="2451845"/>
              <a:ext cx="313024" cy="395045"/>
            </a:xfrm>
            <a:custGeom>
              <a:avLst/>
              <a:gdLst/>
              <a:ahLst/>
              <a:cxnLst/>
              <a:rect l="l" t="t" r="r" b="b"/>
              <a:pathLst>
                <a:path w="6297" h="7947" extrusionOk="0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5892831" y="1685317"/>
              <a:ext cx="962386" cy="1166594"/>
            </a:xfrm>
            <a:custGeom>
              <a:avLst/>
              <a:gdLst/>
              <a:ahLst/>
              <a:cxnLst/>
              <a:rect l="l" t="t" r="r" b="b"/>
              <a:pathLst>
                <a:path w="19360" h="23468" extrusionOk="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5968142" y="2078623"/>
              <a:ext cx="50" cy="5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460221" y="2456866"/>
              <a:ext cx="394996" cy="518873"/>
            </a:xfrm>
            <a:custGeom>
              <a:avLst/>
              <a:gdLst/>
              <a:ahLst/>
              <a:cxnLst/>
              <a:rect l="l" t="t" r="r" b="b"/>
              <a:pathLst>
                <a:path w="7946" h="10438" extrusionOk="0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3" name="Google Shape;283;p3"/>
          <p:cNvGrpSpPr/>
          <p:nvPr/>
        </p:nvGrpSpPr>
        <p:grpSpPr>
          <a:xfrm>
            <a:off x="155601" y="102054"/>
            <a:ext cx="1395857" cy="1191698"/>
            <a:chOff x="155601" y="102054"/>
            <a:chExt cx="1395857" cy="1191698"/>
          </a:xfrm>
        </p:grpSpPr>
        <p:sp>
          <p:nvSpPr>
            <p:cNvPr id="284" name="Google Shape;284;p3"/>
            <p:cNvSpPr/>
            <p:nvPr/>
          </p:nvSpPr>
          <p:spPr>
            <a:xfrm>
              <a:off x="155601" y="768168"/>
              <a:ext cx="1151532" cy="525584"/>
            </a:xfrm>
            <a:custGeom>
              <a:avLst/>
              <a:gdLst/>
              <a:ahLst/>
              <a:cxnLst/>
              <a:rect l="l" t="t" r="r" b="b"/>
              <a:pathLst>
                <a:path w="23165" h="10573" extrusionOk="0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28824" y="133868"/>
              <a:ext cx="425170" cy="400066"/>
            </a:xfrm>
            <a:custGeom>
              <a:avLst/>
              <a:gdLst/>
              <a:ahLst/>
              <a:cxnLst/>
              <a:rect l="l" t="t" r="r" b="b"/>
              <a:pathLst>
                <a:path w="8553" h="8048" extrusionOk="0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498700" y="102054"/>
              <a:ext cx="1052758" cy="994200"/>
            </a:xfrm>
            <a:custGeom>
              <a:avLst/>
              <a:gdLst/>
              <a:ahLst/>
              <a:cxnLst/>
              <a:rect l="l" t="t" r="r" b="b"/>
              <a:pathLst>
                <a:path w="21178" h="20000" extrusionOk="0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87" name="Google Shape;287;p3"/>
          <p:cNvGrpSpPr/>
          <p:nvPr/>
        </p:nvGrpSpPr>
        <p:grpSpPr>
          <a:xfrm>
            <a:off x="-41" y="2235955"/>
            <a:ext cx="855310" cy="1044407"/>
            <a:chOff x="-41" y="2235955"/>
            <a:chExt cx="855310" cy="1044407"/>
          </a:xfrm>
        </p:grpSpPr>
        <p:sp>
          <p:nvSpPr>
            <p:cNvPr id="288" name="Google Shape;288;p3"/>
            <p:cNvSpPr/>
            <p:nvPr/>
          </p:nvSpPr>
          <p:spPr>
            <a:xfrm>
              <a:off x="23422" y="2476949"/>
              <a:ext cx="569080" cy="579122"/>
            </a:xfrm>
            <a:custGeom>
              <a:avLst/>
              <a:gdLst/>
              <a:ahLst/>
              <a:cxnLst/>
              <a:rect l="l" t="t" r="r" b="b"/>
              <a:pathLst>
                <a:path w="11448" h="11650" extrusionOk="0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-41" y="2235955"/>
              <a:ext cx="855310" cy="1044407"/>
            </a:xfrm>
            <a:custGeom>
              <a:avLst/>
              <a:gdLst/>
              <a:ahLst/>
              <a:cxnLst/>
              <a:rect l="l" t="t" r="r" b="b"/>
              <a:pathLst>
                <a:path w="17206" h="21010" extrusionOk="0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-41" y="2426742"/>
              <a:ext cx="805103" cy="684556"/>
            </a:xfrm>
            <a:custGeom>
              <a:avLst/>
              <a:gdLst/>
              <a:ahLst/>
              <a:cxnLst/>
              <a:rect l="l" t="t" r="r" b="b"/>
              <a:pathLst>
                <a:path w="16196" h="13771" extrusionOk="0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3"/>
          <p:cNvGrpSpPr/>
          <p:nvPr/>
        </p:nvGrpSpPr>
        <p:grpSpPr>
          <a:xfrm>
            <a:off x="4899221" y="56867"/>
            <a:ext cx="1032676" cy="866992"/>
            <a:chOff x="3554771" y="56867"/>
            <a:chExt cx="1032676" cy="866992"/>
          </a:xfrm>
        </p:grpSpPr>
        <p:sp>
          <p:nvSpPr>
            <p:cNvPr id="292" name="Google Shape;292;p3"/>
            <p:cNvSpPr/>
            <p:nvPr/>
          </p:nvSpPr>
          <p:spPr>
            <a:xfrm>
              <a:off x="4348093" y="788251"/>
              <a:ext cx="13422" cy="28534"/>
            </a:xfrm>
            <a:custGeom>
              <a:avLst/>
              <a:gdLst/>
              <a:ahLst/>
              <a:cxnLst/>
              <a:rect l="l" t="t" r="r" b="b"/>
              <a:pathLst>
                <a:path w="270" h="574" extrusionOk="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331341" y="830106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63155" y="741374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76527" y="699568"/>
              <a:ext cx="16802" cy="26794"/>
            </a:xfrm>
            <a:custGeom>
              <a:avLst/>
              <a:gdLst/>
              <a:ahLst/>
              <a:cxnLst/>
              <a:rect l="l" t="t" r="r" b="b"/>
              <a:pathLst>
                <a:path w="338" h="539" extrusionOk="0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4394920" y="662733"/>
              <a:ext cx="15112" cy="23463"/>
            </a:xfrm>
            <a:custGeom>
              <a:avLst/>
              <a:gdLst/>
              <a:ahLst/>
              <a:cxnLst/>
              <a:rect l="l" t="t" r="r" b="b"/>
              <a:pathLst>
                <a:path w="304" h="472" extrusionOk="0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3626751" y="592443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645144" y="537215"/>
              <a:ext cx="16802" cy="33505"/>
            </a:xfrm>
            <a:custGeom>
              <a:avLst/>
              <a:gdLst/>
              <a:ahLst/>
              <a:cxnLst/>
              <a:rect l="l" t="t" r="r" b="b"/>
              <a:pathLst>
                <a:path w="338" h="674" extrusionOk="0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554771" y="56867"/>
              <a:ext cx="1032676" cy="866992"/>
            </a:xfrm>
            <a:custGeom>
              <a:avLst/>
              <a:gdLst/>
              <a:ahLst/>
              <a:cxnLst/>
              <a:rect l="l" t="t" r="r" b="b"/>
              <a:pathLst>
                <a:path w="20774" h="17441" extrusionOk="0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661896" y="492029"/>
              <a:ext cx="15112" cy="26843"/>
            </a:xfrm>
            <a:custGeom>
              <a:avLst/>
              <a:gdLst/>
              <a:ahLst/>
              <a:cxnLst/>
              <a:rect l="l" t="t" r="r" b="b"/>
              <a:pathLst>
                <a:path w="304" h="540" extrusionOk="0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606668" y="635939"/>
              <a:ext cx="16802" cy="26843"/>
            </a:xfrm>
            <a:custGeom>
              <a:avLst/>
              <a:gdLst/>
              <a:ahLst/>
              <a:cxnLst/>
              <a:rect l="l" t="t" r="r" b="b"/>
              <a:pathLst>
                <a:path w="338" h="540" extrusionOk="0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3799145" y="306262"/>
              <a:ext cx="36835" cy="15112"/>
            </a:xfrm>
            <a:custGeom>
              <a:avLst/>
              <a:gdLst/>
              <a:ahLst/>
              <a:cxnLst/>
              <a:rect l="l" t="t" r="r" b="b"/>
              <a:pathLst>
                <a:path w="741" h="304" extrusionOk="0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3857704" y="322965"/>
              <a:ext cx="41906" cy="15112"/>
            </a:xfrm>
            <a:custGeom>
              <a:avLst/>
              <a:gdLst/>
              <a:ahLst/>
              <a:cxnLst/>
              <a:rect l="l" t="t" r="r" b="b"/>
              <a:pathLst>
                <a:path w="843" h="304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3683669" y="399966"/>
              <a:ext cx="18442" cy="28534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3676958" y="446842"/>
              <a:ext cx="11781" cy="30174"/>
            </a:xfrm>
            <a:custGeom>
              <a:avLst/>
              <a:gdLst/>
              <a:ahLst/>
              <a:cxnLst/>
              <a:rect l="l" t="t" r="r" b="b"/>
              <a:pathLst>
                <a:path w="237" h="607" extrusionOk="0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3697041" y="354779"/>
              <a:ext cx="16802" cy="31864"/>
            </a:xfrm>
            <a:custGeom>
              <a:avLst/>
              <a:gdLst/>
              <a:ahLst/>
              <a:cxnLst/>
              <a:rect l="l" t="t" r="r" b="b"/>
              <a:pathLst>
                <a:path w="338" h="641" extrusionOk="0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3752269" y="294531"/>
              <a:ext cx="33505" cy="13422"/>
            </a:xfrm>
            <a:custGeom>
              <a:avLst/>
              <a:gdLst/>
              <a:ahLst/>
              <a:cxnLst/>
              <a:rect l="l" t="t" r="r" b="b"/>
              <a:pathLst>
                <a:path w="674" h="270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423403" y="572360"/>
              <a:ext cx="11781" cy="28484"/>
            </a:xfrm>
            <a:custGeom>
              <a:avLst/>
              <a:gdLst/>
              <a:ahLst/>
              <a:cxnLst/>
              <a:rect l="l" t="t" r="r" b="b"/>
              <a:pathLst>
                <a:path w="237" h="573" extrusionOk="0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455218" y="451863"/>
              <a:ext cx="13422" cy="30174"/>
            </a:xfrm>
            <a:custGeom>
              <a:avLst/>
              <a:gdLst/>
              <a:ahLst/>
              <a:cxnLst/>
              <a:rect l="l" t="t" r="r" b="b"/>
              <a:pathLst>
                <a:path w="270" h="607" extrusionOk="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470280" y="411697"/>
              <a:ext cx="16752" cy="23463"/>
            </a:xfrm>
            <a:custGeom>
              <a:avLst/>
              <a:gdLst/>
              <a:ahLst/>
              <a:cxnLst/>
              <a:rect l="l" t="t" r="r" b="b"/>
              <a:pathLst>
                <a:path w="337" h="472" extrusionOk="0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425094" y="488698"/>
              <a:ext cx="33505" cy="10091"/>
            </a:xfrm>
            <a:custGeom>
              <a:avLst/>
              <a:gdLst/>
              <a:ahLst/>
              <a:cxnLst/>
              <a:rect l="l" t="t" r="r" b="b"/>
              <a:pathLst>
                <a:path w="674" h="203" extrusionOk="0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344713" y="458574"/>
              <a:ext cx="23513" cy="13422"/>
            </a:xfrm>
            <a:custGeom>
              <a:avLst/>
              <a:gdLst/>
              <a:ahLst/>
              <a:cxnLst/>
              <a:rect l="l" t="t" r="r" b="b"/>
              <a:pathLst>
                <a:path w="473" h="270" extrusionOk="0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381548" y="471946"/>
              <a:ext cx="30174" cy="10091"/>
            </a:xfrm>
            <a:custGeom>
              <a:avLst/>
              <a:gdLst/>
              <a:ahLst/>
              <a:cxnLst/>
              <a:rect l="l" t="t" r="r" b="b"/>
              <a:pathLst>
                <a:path w="607" h="203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86983" y="333006"/>
              <a:ext cx="13471" cy="25153"/>
            </a:xfrm>
            <a:custGeom>
              <a:avLst/>
              <a:gdLst/>
              <a:ahLst/>
              <a:cxnLst/>
              <a:rect l="l" t="t" r="r" b="b"/>
              <a:pathLst>
                <a:path w="271" h="506" extrusionOk="0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408341" y="615856"/>
              <a:ext cx="15112" cy="28534"/>
            </a:xfrm>
            <a:custGeom>
              <a:avLst/>
              <a:gdLst/>
              <a:ahLst/>
              <a:cxnLst/>
              <a:rect l="l" t="t" r="r" b="b"/>
              <a:pathLst>
                <a:path w="304" h="574" extrusionOk="0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294505" y="445152"/>
              <a:ext cx="31864" cy="10091"/>
            </a:xfrm>
            <a:custGeom>
              <a:avLst/>
              <a:gdLst/>
              <a:ahLst/>
              <a:cxnLst/>
              <a:rect l="l" t="t" r="r" b="b"/>
              <a:pathLst>
                <a:path w="641" h="203" extrusionOk="0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478631" y="366511"/>
              <a:ext cx="16802" cy="30174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958118" y="348068"/>
              <a:ext cx="28484" cy="10091"/>
            </a:xfrm>
            <a:custGeom>
              <a:avLst/>
              <a:gdLst/>
              <a:ahLst/>
              <a:cxnLst/>
              <a:rect l="l" t="t" r="r" b="b"/>
              <a:pathLst>
                <a:path w="573" h="203" extrusionOk="0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747248" y="240993"/>
              <a:ext cx="8401" cy="28484"/>
            </a:xfrm>
            <a:custGeom>
              <a:avLst/>
              <a:gdLst/>
              <a:ahLst/>
              <a:cxnLst/>
              <a:rect l="l" t="t" r="r" b="b"/>
              <a:pathLst>
                <a:path w="169" h="573" extrusionOk="0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912931" y="333006"/>
              <a:ext cx="31864" cy="18492"/>
            </a:xfrm>
            <a:custGeom>
              <a:avLst/>
              <a:gdLst/>
              <a:ahLst/>
              <a:cxnLst/>
              <a:rect l="l" t="t" r="r" b="b"/>
              <a:pathLst>
                <a:path w="641" h="372" extrusionOk="0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753959" y="184075"/>
              <a:ext cx="16752" cy="45236"/>
            </a:xfrm>
            <a:custGeom>
              <a:avLst/>
              <a:gdLst/>
              <a:ahLst/>
              <a:cxnLst/>
              <a:rect l="l" t="t" r="r" b="b"/>
              <a:pathLst>
                <a:path w="337" h="910" extrusionOk="0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999974" y="359800"/>
              <a:ext cx="30174" cy="8401"/>
            </a:xfrm>
            <a:custGeom>
              <a:avLst/>
              <a:gdLst/>
              <a:ahLst/>
              <a:cxnLst/>
              <a:rect l="l" t="t" r="r" b="b"/>
              <a:pathLst>
                <a:path w="607" h="169" extrusionOk="0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770661" y="125517"/>
              <a:ext cx="20133" cy="35195"/>
            </a:xfrm>
            <a:custGeom>
              <a:avLst/>
              <a:gdLst/>
              <a:ahLst/>
              <a:cxnLst/>
              <a:rect l="l" t="t" r="r" b="b"/>
              <a:pathLst>
                <a:path w="405" h="708" extrusionOk="0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4043470" y="371532"/>
              <a:ext cx="41906" cy="16752"/>
            </a:xfrm>
            <a:custGeom>
              <a:avLst/>
              <a:gdLst/>
              <a:ahLst/>
              <a:cxnLst/>
              <a:rect l="l" t="t" r="r" b="b"/>
              <a:pathLst>
                <a:path w="843" h="337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190761" y="413387"/>
              <a:ext cx="30174" cy="13422"/>
            </a:xfrm>
            <a:custGeom>
              <a:avLst/>
              <a:gdLst/>
              <a:ahLst/>
              <a:cxnLst/>
              <a:rect l="l" t="t" r="r" b="b"/>
              <a:pathLst>
                <a:path w="607" h="270" extrusionOk="0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230926" y="426759"/>
              <a:ext cx="43546" cy="13422"/>
            </a:xfrm>
            <a:custGeom>
              <a:avLst/>
              <a:gdLst/>
              <a:ahLst/>
              <a:cxnLst/>
              <a:rect l="l" t="t" r="r" b="b"/>
              <a:pathLst>
                <a:path w="876" h="270" extrusionOk="0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143884" y="398276"/>
              <a:ext cx="35195" cy="13471"/>
            </a:xfrm>
            <a:custGeom>
              <a:avLst/>
              <a:gdLst/>
              <a:ahLst/>
              <a:cxnLst/>
              <a:rect l="l" t="t" r="r" b="b"/>
              <a:pathLst>
                <a:path w="708" h="271" extrusionOk="0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4097057" y="383213"/>
              <a:ext cx="36835" cy="13471"/>
            </a:xfrm>
            <a:custGeom>
              <a:avLst/>
              <a:gdLst/>
              <a:ahLst/>
              <a:cxnLst/>
              <a:rect l="l" t="t" r="r" b="b"/>
              <a:pathLst>
                <a:path w="741" h="271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2245156" y="3236816"/>
            <a:ext cx="3792525" cy="1904639"/>
            <a:chOff x="1112916" y="3236816"/>
            <a:chExt cx="3792525" cy="1904639"/>
          </a:xfrm>
        </p:grpSpPr>
        <p:sp>
          <p:nvSpPr>
            <p:cNvPr id="330" name="Google Shape;330;p3"/>
            <p:cNvSpPr/>
            <p:nvPr/>
          </p:nvSpPr>
          <p:spPr>
            <a:xfrm>
              <a:off x="2108757" y="3363974"/>
              <a:ext cx="2639352" cy="629329"/>
            </a:xfrm>
            <a:custGeom>
              <a:avLst/>
              <a:gdLst/>
              <a:ahLst/>
              <a:cxnLst/>
              <a:rect l="l" t="t" r="r" b="b"/>
              <a:pathLst>
                <a:path w="53095" h="12660" extrusionOk="0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3417522" y="3312127"/>
              <a:ext cx="30174" cy="30174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2599146" y="4053551"/>
              <a:ext cx="1665285" cy="15112"/>
            </a:xfrm>
            <a:custGeom>
              <a:avLst/>
              <a:gdLst/>
              <a:ahLst/>
              <a:cxnLst/>
              <a:rect l="l" t="t" r="r" b="b"/>
              <a:pathLst>
                <a:path w="33500" h="304" extrusionOk="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3020885" y="5056053"/>
              <a:ext cx="856951" cy="85402"/>
            </a:xfrm>
            <a:custGeom>
              <a:avLst/>
              <a:gdLst/>
              <a:ahLst/>
              <a:cxnLst/>
              <a:rect l="l" t="t" r="r" b="b"/>
              <a:pathLst>
                <a:path w="17239" h="1718" extrusionOk="0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56015" y="4207503"/>
              <a:ext cx="649461" cy="933951"/>
            </a:xfrm>
            <a:custGeom>
              <a:avLst/>
              <a:gdLst/>
              <a:ahLst/>
              <a:cxnLst/>
              <a:rect l="l" t="t" r="r" b="b"/>
              <a:pathLst>
                <a:path w="13065" h="18788" extrusionOk="0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979908" y="3236816"/>
              <a:ext cx="2925533" cy="30174"/>
            </a:xfrm>
            <a:custGeom>
              <a:avLst/>
              <a:gdLst/>
              <a:ahLst/>
              <a:cxnLst/>
              <a:rect l="l" t="t" r="r" b="b"/>
              <a:pathLst>
                <a:path w="58852" h="607" extrusionOk="0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10828" y="5004156"/>
              <a:ext cx="257796" cy="137299"/>
            </a:xfrm>
            <a:custGeom>
              <a:avLst/>
              <a:gdLst/>
              <a:ahLst/>
              <a:cxnLst/>
              <a:rect l="l" t="t" r="r" b="b"/>
              <a:pathLst>
                <a:path w="5186" h="2762" extrusionOk="0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6378" y="4478621"/>
              <a:ext cx="41856" cy="35195"/>
            </a:xfrm>
            <a:custGeom>
              <a:avLst/>
              <a:gdLst/>
              <a:ahLst/>
              <a:cxnLst/>
              <a:rect l="l" t="t" r="r" b="b"/>
              <a:pathLst>
                <a:path w="842" h="708" extrusionOk="0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492832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559792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99543" y="4756451"/>
              <a:ext cx="38525" cy="33505"/>
            </a:xfrm>
            <a:custGeom>
              <a:avLst/>
              <a:gdLst/>
              <a:ahLst/>
              <a:cxnLst/>
              <a:rect l="l" t="t" r="r" b="b"/>
              <a:pathLst>
                <a:path w="775" h="67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52667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566502" y="4614181"/>
              <a:ext cx="28484" cy="40215"/>
            </a:xfrm>
            <a:custGeom>
              <a:avLst/>
              <a:gdLst/>
              <a:ahLst/>
              <a:cxnLst/>
              <a:rect l="l" t="t" r="r" b="b"/>
              <a:pathLst>
                <a:path w="573" h="809" extrusionOk="0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345591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350612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375715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429253" y="4620892"/>
              <a:ext cx="40215" cy="38525"/>
            </a:xfrm>
            <a:custGeom>
              <a:avLst/>
              <a:gdLst/>
              <a:ahLst/>
              <a:cxnLst/>
              <a:rect l="l" t="t" r="r" b="b"/>
              <a:pathLst>
                <a:path w="809" h="775" extrusionOk="0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278632" y="4614181"/>
              <a:ext cx="50257" cy="48616"/>
            </a:xfrm>
            <a:custGeom>
              <a:avLst/>
              <a:gdLst/>
              <a:ahLst/>
              <a:cxnLst/>
              <a:rect l="l" t="t" r="r" b="b"/>
              <a:pathLst>
                <a:path w="1011" h="978" extrusionOk="0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41588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467729" y="4358124"/>
              <a:ext cx="23513" cy="36885"/>
            </a:xfrm>
            <a:custGeom>
              <a:avLst/>
              <a:gdLst/>
              <a:ahLst/>
              <a:cxnLst/>
              <a:rect l="l" t="t" r="r" b="b"/>
              <a:pathLst>
                <a:path w="473" h="742" extrusionOk="0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402459" y="4476981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325508" y="4358124"/>
              <a:ext cx="28484" cy="36885"/>
            </a:xfrm>
            <a:custGeom>
              <a:avLst/>
              <a:gdLst/>
              <a:ahLst/>
              <a:cxnLst/>
              <a:rect l="l" t="t" r="r" b="b"/>
              <a:pathLst>
                <a:path w="573" h="742" extrusionOk="0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307066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521316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451026" y="4190751"/>
              <a:ext cx="137249" cy="93803"/>
            </a:xfrm>
            <a:custGeom>
              <a:avLst/>
              <a:gdLst/>
              <a:ahLst/>
              <a:cxnLst/>
              <a:rect l="l" t="t" r="r" b="b"/>
              <a:pathLst>
                <a:path w="2761" h="1887" extrusionOk="0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16710" y="4358124"/>
              <a:ext cx="23463" cy="40215"/>
            </a:xfrm>
            <a:custGeom>
              <a:avLst/>
              <a:gdLst/>
              <a:ahLst/>
              <a:cxnLst/>
              <a:rect l="l" t="t" r="r" b="b"/>
              <a:pathLst>
                <a:path w="472" h="809" extrusionOk="0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686999" y="4476981"/>
              <a:ext cx="11781" cy="35195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57289" y="4356434"/>
              <a:ext cx="31864" cy="35195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569833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24216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636792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350612" y="474974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70206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310446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166486" y="470957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216693" y="4751430"/>
              <a:ext cx="36885" cy="33505"/>
            </a:xfrm>
            <a:custGeom>
              <a:avLst/>
              <a:gdLst/>
              <a:ahLst/>
              <a:cxnLst/>
              <a:rect l="l" t="t" r="r" b="b"/>
              <a:pathLst>
                <a:path w="742" h="674" extrusionOk="0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745558" y="4851844"/>
              <a:ext cx="138989" cy="16802"/>
            </a:xfrm>
            <a:custGeom>
              <a:avLst/>
              <a:gdLst/>
              <a:ahLst/>
              <a:cxnLst/>
              <a:rect l="l" t="t" r="r" b="b"/>
              <a:pathLst>
                <a:path w="2796" h="338" extrusionOk="0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061912" y="457401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235136" y="4570684"/>
              <a:ext cx="115526" cy="123877"/>
            </a:xfrm>
            <a:custGeom>
              <a:avLst/>
              <a:gdLst/>
              <a:ahLst/>
              <a:cxnLst/>
              <a:rect l="l" t="t" r="r" b="b"/>
              <a:pathLst>
                <a:path w="2324" h="2492" extrusionOk="0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988242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45972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064382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206652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089485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251838" y="4476981"/>
              <a:ext cx="43596" cy="35195"/>
            </a:xfrm>
            <a:custGeom>
              <a:avLst/>
              <a:gdLst/>
              <a:ahLst/>
              <a:cxnLst/>
              <a:rect l="l" t="t" r="r" b="b"/>
              <a:pathLst>
                <a:path w="877" h="708" extrusionOk="0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034257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139692" y="4614181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271921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072783" y="4754761"/>
              <a:ext cx="33505" cy="31864"/>
            </a:xfrm>
            <a:custGeom>
              <a:avLst/>
              <a:gdLst/>
              <a:ahLst/>
              <a:cxnLst/>
              <a:rect l="l" t="t" r="r" b="b"/>
              <a:pathLst>
                <a:path w="674" h="641" extrusionOk="0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074423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116279" y="4475291"/>
              <a:ext cx="28484" cy="43546"/>
            </a:xfrm>
            <a:custGeom>
              <a:avLst/>
              <a:gdLst/>
              <a:ahLst/>
              <a:cxnLst/>
              <a:rect l="l" t="t" r="r" b="b"/>
              <a:pathLst>
                <a:path w="573" h="876" extrusionOk="0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633462" y="4751430"/>
              <a:ext cx="46877" cy="41906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990761" y="4610850"/>
              <a:ext cx="38525" cy="53587"/>
            </a:xfrm>
            <a:custGeom>
              <a:avLst/>
              <a:gdLst/>
              <a:ahLst/>
              <a:cxnLst/>
              <a:rect l="l" t="t" r="r" b="b"/>
              <a:pathLst>
                <a:path w="775" h="1078" extrusionOk="0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736345" y="4711264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9662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2948905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784912" y="4751430"/>
              <a:ext cx="38525" cy="45236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413380" y="4709574"/>
              <a:ext cx="162353" cy="133968"/>
            </a:xfrm>
            <a:custGeom>
              <a:avLst/>
              <a:gdLst/>
              <a:ahLst/>
              <a:cxnLst/>
              <a:rect l="l" t="t" r="r" b="b"/>
              <a:pathLst>
                <a:path w="3266" h="2695" extrusionOk="0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2415020" y="4568994"/>
              <a:ext cx="232693" cy="130588"/>
            </a:xfrm>
            <a:custGeom>
              <a:avLst/>
              <a:gdLst/>
              <a:ahLst/>
              <a:cxnLst/>
              <a:rect l="l" t="t" r="r" b="b"/>
              <a:pathLst>
                <a:path w="4681" h="2627" extrusionOk="0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2555600" y="4289525"/>
              <a:ext cx="127258" cy="122187"/>
            </a:xfrm>
            <a:custGeom>
              <a:avLst/>
              <a:gdLst/>
              <a:ahLst/>
              <a:cxnLst/>
              <a:rect l="l" t="t" r="r" b="b"/>
              <a:pathLst>
                <a:path w="2560" h="2458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2594125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2696180" y="4851844"/>
              <a:ext cx="127258" cy="142320"/>
            </a:xfrm>
            <a:custGeom>
              <a:avLst/>
              <a:gdLst/>
              <a:ahLst/>
              <a:cxnLst/>
              <a:rect l="l" t="t" r="r" b="b"/>
              <a:pathLst>
                <a:path w="2560" h="2863" extrusionOk="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740537" y="4714595"/>
              <a:ext cx="15112" cy="120596"/>
            </a:xfrm>
            <a:custGeom>
              <a:avLst/>
              <a:gdLst/>
              <a:ahLst/>
              <a:cxnLst/>
              <a:rect l="l" t="t" r="r" b="b"/>
              <a:pathLst>
                <a:path w="304" h="2426" extrusionOk="0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902890" y="4863576"/>
              <a:ext cx="15112" cy="135609"/>
            </a:xfrm>
            <a:custGeom>
              <a:avLst/>
              <a:gdLst/>
              <a:ahLst/>
              <a:cxnLst/>
              <a:rect l="l" t="t" r="r" b="b"/>
              <a:pathLst>
                <a:path w="304" h="2728" extrusionOk="0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4113760" y="4942217"/>
              <a:ext cx="23513" cy="35195"/>
            </a:xfrm>
            <a:custGeom>
              <a:avLst/>
              <a:gdLst/>
              <a:ahLst/>
              <a:cxnLst/>
              <a:rect l="l" t="t" r="r" b="b"/>
              <a:pathLst>
                <a:path w="473" h="708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4065243" y="4915473"/>
              <a:ext cx="128898" cy="87042"/>
            </a:xfrm>
            <a:custGeom>
              <a:avLst/>
              <a:gdLst/>
              <a:ahLst/>
              <a:cxnLst/>
              <a:rect l="l" t="t" r="r" b="b"/>
              <a:pathLst>
                <a:path w="2593" h="1751" extrusionOk="0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189070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712103" y="4615871"/>
              <a:ext cx="41906" cy="45236"/>
            </a:xfrm>
            <a:custGeom>
              <a:avLst/>
              <a:gdLst/>
              <a:ahLst/>
              <a:cxnLst/>
              <a:rect l="l" t="t" r="r" b="b"/>
              <a:pathLst>
                <a:path w="843" h="910" extrusionOk="0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4307927" y="3266940"/>
              <a:ext cx="590853" cy="1874514"/>
            </a:xfrm>
            <a:custGeom>
              <a:avLst/>
              <a:gdLst/>
              <a:ahLst/>
              <a:cxnLst/>
              <a:rect l="l" t="t" r="r" b="b"/>
              <a:pathLst>
                <a:path w="11886" h="37709" extrusionOk="0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634291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3665227" y="456735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3882807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926303" y="4734678"/>
              <a:ext cx="33554" cy="33554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856892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2821747" y="4478621"/>
              <a:ext cx="48567" cy="35195"/>
            </a:xfrm>
            <a:custGeom>
              <a:avLst/>
              <a:gdLst/>
              <a:ahLst/>
              <a:cxnLst/>
              <a:rect l="l" t="t" r="r" b="b"/>
              <a:pathLst>
                <a:path w="977" h="708" extrusionOk="0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776561" y="4430105"/>
              <a:ext cx="127208" cy="122237"/>
            </a:xfrm>
            <a:custGeom>
              <a:avLst/>
              <a:gdLst/>
              <a:ahLst/>
              <a:cxnLst/>
              <a:rect l="l" t="t" r="r" b="b"/>
              <a:pathLst>
                <a:path w="2559" h="2459" extrusionOk="0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716263" y="4609160"/>
              <a:ext cx="30174" cy="46926"/>
            </a:xfrm>
            <a:custGeom>
              <a:avLst/>
              <a:gdLst/>
              <a:ahLst/>
              <a:cxnLst/>
              <a:rect l="l" t="t" r="r" b="b"/>
              <a:pathLst>
                <a:path w="607" h="944" extrusionOk="0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804995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853512" y="4617561"/>
              <a:ext cx="31864" cy="43546"/>
            </a:xfrm>
            <a:custGeom>
              <a:avLst/>
              <a:gdLst/>
              <a:ahLst/>
              <a:cxnLst/>
              <a:rect l="l" t="t" r="r" b="b"/>
              <a:pathLst>
                <a:path w="641" h="876" extrusionOk="0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659394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2927182" y="4754761"/>
              <a:ext cx="40215" cy="38575"/>
            </a:xfrm>
            <a:custGeom>
              <a:avLst/>
              <a:gdLst/>
              <a:ahLst/>
              <a:cxnLst/>
              <a:rect l="l" t="t" r="r" b="b"/>
              <a:pathLst>
                <a:path w="809" h="776" extrusionOk="0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2985741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129651" y="4286144"/>
              <a:ext cx="125617" cy="135659"/>
            </a:xfrm>
            <a:custGeom>
              <a:avLst/>
              <a:gdLst/>
              <a:ahLst/>
              <a:cxnLst/>
              <a:rect l="l" t="t" r="r" b="b"/>
              <a:pathLst>
                <a:path w="2527" h="2729" extrusionOk="0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2880306" y="470957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2751408" y="4346393"/>
              <a:ext cx="38575" cy="45236"/>
            </a:xfrm>
            <a:custGeom>
              <a:avLst/>
              <a:gdLst/>
              <a:ahLst/>
              <a:cxnLst/>
              <a:rect l="l" t="t" r="r" b="b"/>
              <a:pathLst>
                <a:path w="776" h="910" extrusionOk="0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2853512" y="428952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893678" y="4346393"/>
              <a:ext cx="36885" cy="53637"/>
            </a:xfrm>
            <a:custGeom>
              <a:avLst/>
              <a:gdLst/>
              <a:ahLst/>
              <a:cxnLst/>
              <a:rect l="l" t="t" r="r" b="b"/>
              <a:pathLst>
                <a:path w="742" h="1079" extrusionOk="0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843471" y="429285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709601" y="4190751"/>
              <a:ext cx="137299" cy="93803"/>
            </a:xfrm>
            <a:custGeom>
              <a:avLst/>
              <a:gdLst/>
              <a:ahLst/>
              <a:cxnLst/>
              <a:rect l="l" t="t" r="r" b="b"/>
              <a:pathLst>
                <a:path w="2762" h="1887" extrusionOk="0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677787" y="4468580"/>
              <a:ext cx="40215" cy="51947"/>
            </a:xfrm>
            <a:custGeom>
              <a:avLst/>
              <a:gdLst/>
              <a:ahLst/>
              <a:cxnLst/>
              <a:rect l="l" t="t" r="r" b="b"/>
              <a:pathLst>
                <a:path w="809" h="1045" extrusionOk="0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979030" y="4476981"/>
              <a:ext cx="28534" cy="8401"/>
            </a:xfrm>
            <a:custGeom>
              <a:avLst/>
              <a:gdLst/>
              <a:ahLst/>
              <a:cxnLst/>
              <a:rect l="l" t="t" r="r" b="b"/>
              <a:pathLst>
                <a:path w="574" h="169" extrusionOk="0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2920471" y="442841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970678" y="4478621"/>
              <a:ext cx="33505" cy="40215"/>
            </a:xfrm>
            <a:custGeom>
              <a:avLst/>
              <a:gdLst/>
              <a:ahLst/>
              <a:cxnLst/>
              <a:rect l="l" t="t" r="r" b="b"/>
              <a:pathLst>
                <a:path w="674" h="809" extrusionOk="0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029237" y="4349773"/>
              <a:ext cx="40215" cy="45236"/>
            </a:xfrm>
            <a:custGeom>
              <a:avLst/>
              <a:gdLst/>
              <a:ahLst/>
              <a:cxnLst/>
              <a:rect l="l" t="t" r="r" b="b"/>
              <a:pathLst>
                <a:path w="809" h="910" extrusionOk="0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176528" y="4354794"/>
              <a:ext cx="36885" cy="48567"/>
            </a:xfrm>
            <a:custGeom>
              <a:avLst/>
              <a:gdLst/>
              <a:ahLst/>
              <a:cxnLst/>
              <a:rect l="l" t="t" r="r" b="b"/>
              <a:pathLst>
                <a:path w="742" h="977" extrusionOk="0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896179" y="4359815"/>
              <a:ext cx="31864" cy="36835"/>
            </a:xfrm>
            <a:custGeom>
              <a:avLst/>
              <a:gdLst/>
              <a:ahLst/>
              <a:cxnLst/>
              <a:rect l="l" t="t" r="r" b="b"/>
              <a:pathLst>
                <a:path w="641" h="741" extrusionOk="0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973198" y="3258539"/>
              <a:ext cx="2344821" cy="1882915"/>
            </a:xfrm>
            <a:custGeom>
              <a:avLst/>
              <a:gdLst/>
              <a:ahLst/>
              <a:cxnLst/>
              <a:rect l="l" t="t" r="r" b="b"/>
              <a:pathLst>
                <a:path w="47170" h="37878" extrusionOk="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21714" y="4870287"/>
              <a:ext cx="13471" cy="18442"/>
            </a:xfrm>
            <a:custGeom>
              <a:avLst/>
              <a:gdLst/>
              <a:ahLst/>
              <a:cxnLst/>
              <a:rect l="l" t="t" r="r" b="b"/>
              <a:pathLst>
                <a:path w="271" h="371" extrusionOk="0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112916" y="4369856"/>
              <a:ext cx="286280" cy="771599"/>
            </a:xfrm>
            <a:custGeom>
              <a:avLst/>
              <a:gdLst/>
              <a:ahLst/>
              <a:cxnLst/>
              <a:rect l="l" t="t" r="r" b="b"/>
              <a:pathLst>
                <a:path w="5759" h="15522" extrusionOk="0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151442" y="4383228"/>
              <a:ext cx="35195" cy="115526"/>
            </a:xfrm>
            <a:custGeom>
              <a:avLst/>
              <a:gdLst/>
              <a:ahLst/>
              <a:cxnLst/>
              <a:rect l="l" t="t" r="r" b="b"/>
              <a:pathLst>
                <a:path w="708" h="2324" extrusionOk="0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31756" y="4922134"/>
              <a:ext cx="31864" cy="102154"/>
            </a:xfrm>
            <a:custGeom>
              <a:avLst/>
              <a:gdLst/>
              <a:ahLst/>
              <a:cxnLst/>
              <a:rect l="l" t="t" r="r" b="b"/>
              <a:pathLst>
                <a:path w="641" h="2055" extrusionOk="0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4336361" y="4195772"/>
              <a:ext cx="135609" cy="83761"/>
            </a:xfrm>
            <a:custGeom>
              <a:avLst/>
              <a:gdLst/>
              <a:ahLst/>
              <a:cxnLst/>
              <a:rect l="l" t="t" r="r" b="b"/>
              <a:pathLst>
                <a:path w="2728" h="1685" extrusionOk="0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2413380" y="4286144"/>
              <a:ext cx="125567" cy="135659"/>
            </a:xfrm>
            <a:custGeom>
              <a:avLst/>
              <a:gdLst/>
              <a:ahLst/>
              <a:cxnLst/>
              <a:rect l="l" t="t" r="r" b="b"/>
              <a:pathLst>
                <a:path w="2526" h="2729" extrusionOk="0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4132202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4041829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209153" y="4430105"/>
              <a:ext cx="127258" cy="122237"/>
            </a:xfrm>
            <a:custGeom>
              <a:avLst/>
              <a:gdLst/>
              <a:ahLst/>
              <a:cxnLst/>
              <a:rect l="l" t="t" r="r" b="b"/>
              <a:pathLst>
                <a:path w="2560" h="2459" extrusionOk="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237637" y="4570684"/>
              <a:ext cx="125567" cy="122237"/>
            </a:xfrm>
            <a:custGeom>
              <a:avLst/>
              <a:gdLst/>
              <a:ahLst/>
              <a:cxnLst/>
              <a:rect l="l" t="t" r="r" b="b"/>
              <a:pathLst>
                <a:path w="2526" h="2459" extrusionOk="0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896179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2699560" y="4287835"/>
              <a:ext cx="128898" cy="123877"/>
            </a:xfrm>
            <a:custGeom>
              <a:avLst/>
              <a:gdLst/>
              <a:ahLst/>
              <a:cxnLst/>
              <a:rect l="l" t="t" r="r" b="b"/>
              <a:pathLst>
                <a:path w="2593" h="2492" extrusionOk="0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005823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092037" y="4568994"/>
              <a:ext cx="128898" cy="123927"/>
            </a:xfrm>
            <a:custGeom>
              <a:avLst/>
              <a:gdLst/>
              <a:ahLst/>
              <a:cxnLst/>
              <a:rect l="l" t="t" r="r" b="b"/>
              <a:pathLst>
                <a:path w="2593" h="2493" extrusionOk="0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608358" y="4192441"/>
              <a:ext cx="127208" cy="88732"/>
            </a:xfrm>
            <a:custGeom>
              <a:avLst/>
              <a:gdLst/>
              <a:ahLst/>
              <a:cxnLst/>
              <a:rect l="l" t="t" r="r" b="b"/>
              <a:pathLst>
                <a:path w="2559" h="1785" extrusionOk="0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54755" y="4195772"/>
              <a:ext cx="137299" cy="80381"/>
            </a:xfrm>
            <a:custGeom>
              <a:avLst/>
              <a:gdLst/>
              <a:ahLst/>
              <a:cxnLst/>
              <a:rect l="l" t="t" r="r" b="b"/>
              <a:pathLst>
                <a:path w="2762" h="1617" extrusionOk="0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2562311" y="4192441"/>
              <a:ext cx="127258" cy="88732"/>
            </a:xfrm>
            <a:custGeom>
              <a:avLst/>
              <a:gdLst/>
              <a:ahLst/>
              <a:cxnLst/>
              <a:rect l="l" t="t" r="r" b="b"/>
              <a:pathLst>
                <a:path w="2560" h="1785" extrusionOk="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748938" y="4195772"/>
              <a:ext cx="133919" cy="80381"/>
            </a:xfrm>
            <a:custGeom>
              <a:avLst/>
              <a:gdLst/>
              <a:ahLst/>
              <a:cxnLst/>
              <a:rect l="l" t="t" r="r" b="b"/>
              <a:pathLst>
                <a:path w="2694" h="1617" extrusionOk="0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3790744" y="4430105"/>
              <a:ext cx="113886" cy="123877"/>
            </a:xfrm>
            <a:custGeom>
              <a:avLst/>
              <a:gdLst/>
              <a:ahLst/>
              <a:cxnLst/>
              <a:rect l="l" t="t" r="r" b="b"/>
              <a:pathLst>
                <a:path w="2291" h="2492" extrusionOk="0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3822559" y="4476981"/>
              <a:ext cx="38525" cy="40215"/>
            </a:xfrm>
            <a:custGeom>
              <a:avLst/>
              <a:gdLst/>
              <a:ahLst/>
              <a:cxnLst/>
              <a:rect l="l" t="t" r="r" b="b"/>
              <a:pathLst>
                <a:path w="775" h="809" extrusionOk="0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3750579" y="4711264"/>
              <a:ext cx="113886" cy="123927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3859394" y="4615871"/>
              <a:ext cx="36835" cy="43546"/>
            </a:xfrm>
            <a:custGeom>
              <a:avLst/>
              <a:gdLst/>
              <a:ahLst/>
              <a:cxnLst/>
              <a:rect l="l" t="t" r="r" b="b"/>
              <a:pathLst>
                <a:path w="741" h="876" extrusionOk="0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3780703" y="4433435"/>
              <a:ext cx="15112" cy="120547"/>
            </a:xfrm>
            <a:custGeom>
              <a:avLst/>
              <a:gdLst/>
              <a:ahLst/>
              <a:cxnLst/>
              <a:rect l="l" t="t" r="r" b="b"/>
              <a:pathLst>
                <a:path w="304" h="2425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3805806" y="456899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4066933" y="442677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3951407" y="4570684"/>
              <a:ext cx="115576" cy="123877"/>
            </a:xfrm>
            <a:custGeom>
              <a:avLst/>
              <a:gdLst/>
              <a:ahLst/>
              <a:cxnLst/>
              <a:rect l="l" t="t" r="r" b="b"/>
              <a:pathLst>
                <a:path w="2325" h="2492" extrusionOk="0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3961448" y="4473601"/>
              <a:ext cx="45236" cy="36885"/>
            </a:xfrm>
            <a:custGeom>
              <a:avLst/>
              <a:gdLst/>
              <a:ahLst/>
              <a:cxnLst/>
              <a:rect l="l" t="t" r="r" b="b"/>
              <a:pathLst>
                <a:path w="910" h="742" extrusionOk="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3922973" y="4428414"/>
              <a:ext cx="128948" cy="123927"/>
            </a:xfrm>
            <a:custGeom>
              <a:avLst/>
              <a:gdLst/>
              <a:ahLst/>
              <a:cxnLst/>
              <a:rect l="l" t="t" r="r" b="b"/>
              <a:pathLst>
                <a:path w="2594" h="2493" extrusionOk="0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4247679" y="4873617"/>
              <a:ext cx="45236" cy="30174"/>
            </a:xfrm>
            <a:custGeom>
              <a:avLst/>
              <a:gdLst/>
              <a:ahLst/>
              <a:cxnLst/>
              <a:rect l="l" t="t" r="r" b="b"/>
              <a:pathLst>
                <a:path w="910" h="607" extrusionOk="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4386568" y="4353104"/>
              <a:ext cx="56968" cy="40215"/>
            </a:xfrm>
            <a:custGeom>
              <a:avLst/>
              <a:gdLst/>
              <a:ahLst/>
              <a:cxnLst/>
              <a:rect l="l" t="t" r="r" b="b"/>
              <a:pathLst>
                <a:path w="1146" h="809" extrusionOk="0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4165657" y="4704553"/>
              <a:ext cx="309693" cy="138989"/>
            </a:xfrm>
            <a:custGeom>
              <a:avLst/>
              <a:gdLst/>
              <a:ahLst/>
              <a:cxnLst/>
              <a:rect l="l" t="t" r="r" b="b"/>
              <a:pathLst>
                <a:path w="6230" h="2796" extrusionOk="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3779062" y="4736368"/>
              <a:ext cx="45236" cy="26843"/>
            </a:xfrm>
            <a:custGeom>
              <a:avLst/>
              <a:gdLst/>
              <a:ahLst/>
              <a:cxnLst/>
              <a:rect l="l" t="t" r="r" b="b"/>
              <a:pathLst>
                <a:path w="910" h="540" extrusionOk="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4348093" y="4920494"/>
              <a:ext cx="127258" cy="82021"/>
            </a:xfrm>
            <a:custGeom>
              <a:avLst/>
              <a:gdLst/>
              <a:ahLst/>
              <a:cxnLst/>
              <a:rect l="l" t="t" r="r" b="b"/>
              <a:pathLst>
                <a:path w="2560" h="1650" extrusionOk="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4204133" y="4851844"/>
              <a:ext cx="123927" cy="149031"/>
            </a:xfrm>
            <a:custGeom>
              <a:avLst/>
              <a:gdLst/>
              <a:ahLst/>
              <a:cxnLst/>
              <a:rect l="l" t="t" r="r" b="b"/>
              <a:pathLst>
                <a:path w="2493" h="2998" extrusionOk="0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4344713" y="4932176"/>
              <a:ext cx="8451" cy="70340"/>
            </a:xfrm>
            <a:custGeom>
              <a:avLst/>
              <a:gdLst/>
              <a:ahLst/>
              <a:cxnLst/>
              <a:rect l="l" t="t" r="r" b="b"/>
              <a:pathLst>
                <a:path w="170" h="1415" extrusionOk="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4394920" y="4942217"/>
              <a:ext cx="28534" cy="38575"/>
            </a:xfrm>
            <a:custGeom>
              <a:avLst/>
              <a:gdLst/>
              <a:ahLst/>
              <a:cxnLst/>
              <a:rect l="l" t="t" r="r" b="b"/>
              <a:pathLst>
                <a:path w="574" h="776" extrusionOk="0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4399940" y="4500394"/>
              <a:ext cx="55327" cy="45236"/>
            </a:xfrm>
            <a:custGeom>
              <a:avLst/>
              <a:gdLst/>
              <a:ahLst/>
              <a:cxnLst/>
              <a:rect l="l" t="t" r="r" b="b"/>
              <a:pathLst>
                <a:path w="1113" h="910" extrusionOk="0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4269402" y="4289525"/>
              <a:ext cx="202568" cy="125567"/>
            </a:xfrm>
            <a:custGeom>
              <a:avLst/>
              <a:gdLst/>
              <a:ahLst/>
              <a:cxnLst/>
              <a:rect l="l" t="t" r="r" b="b"/>
              <a:pathLst>
                <a:path w="4075" h="2526" extrusionOk="0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4348093" y="4430105"/>
              <a:ext cx="132278" cy="262817"/>
            </a:xfrm>
            <a:custGeom>
              <a:avLst/>
              <a:gdLst/>
              <a:ahLst/>
              <a:cxnLst/>
              <a:rect l="l" t="t" r="r" b="b"/>
              <a:pathLst>
                <a:path w="2661" h="5287" extrusionOk="0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4252699" y="4947238"/>
              <a:ext cx="41856" cy="25153"/>
            </a:xfrm>
            <a:custGeom>
              <a:avLst/>
              <a:gdLst/>
              <a:ahLst/>
              <a:cxnLst/>
              <a:rect l="l" t="t" r="r" b="b"/>
              <a:pathLst>
                <a:path w="842" h="506" extrusionOk="0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2443504" y="4492043"/>
              <a:ext cx="56918" cy="46877"/>
            </a:xfrm>
            <a:custGeom>
              <a:avLst/>
              <a:gdLst/>
              <a:ahLst/>
              <a:cxnLst/>
              <a:rect l="l" t="t" r="r" b="b"/>
              <a:pathLst>
                <a:path w="1145" h="943" extrusionOk="0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026767" y="4707934"/>
              <a:ext cx="125567" cy="135609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2553959" y="4848514"/>
              <a:ext cx="125567" cy="155692"/>
            </a:xfrm>
            <a:custGeom>
              <a:avLst/>
              <a:gdLst/>
              <a:ahLst/>
              <a:cxnLst/>
              <a:rect l="l" t="t" r="r" b="b"/>
              <a:pathLst>
                <a:path w="2526" h="3132" extrusionOk="0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2409999" y="4426774"/>
              <a:ext cx="205899" cy="130588"/>
            </a:xfrm>
            <a:custGeom>
              <a:avLst/>
              <a:gdLst/>
              <a:ahLst/>
              <a:cxnLst/>
              <a:rect l="l" t="t" r="r" b="b"/>
              <a:pathLst>
                <a:path w="4142" h="2627" extrusionOk="0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2416710" y="4195772"/>
              <a:ext cx="132278" cy="80381"/>
            </a:xfrm>
            <a:custGeom>
              <a:avLst/>
              <a:gdLst/>
              <a:ahLst/>
              <a:cxnLst/>
              <a:rect l="l" t="t" r="r" b="b"/>
              <a:pathLst>
                <a:path w="2661" h="1617" extrusionOk="0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2409999" y="4850204"/>
              <a:ext cx="128948" cy="143960"/>
            </a:xfrm>
            <a:custGeom>
              <a:avLst/>
              <a:gdLst/>
              <a:ahLst/>
              <a:cxnLst/>
              <a:rect l="l" t="t" r="r" b="b"/>
              <a:pathLst>
                <a:path w="2594" h="2896" extrusionOk="0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735516" y="4850204"/>
              <a:ext cx="160712" cy="143960"/>
            </a:xfrm>
            <a:custGeom>
              <a:avLst/>
              <a:gdLst/>
              <a:ahLst/>
              <a:cxnLst/>
              <a:rect l="l" t="t" r="r" b="b"/>
              <a:pathLst>
                <a:path w="3233" h="2896" extrusionOk="0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12931" y="4850204"/>
              <a:ext cx="130588" cy="150671"/>
            </a:xfrm>
            <a:custGeom>
              <a:avLst/>
              <a:gdLst/>
              <a:ahLst/>
              <a:cxnLst/>
              <a:rect l="l" t="t" r="r" b="b"/>
              <a:pathLst>
                <a:path w="2627" h="3031" extrusionOk="0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022576" y="4850204"/>
              <a:ext cx="697928" cy="155692"/>
            </a:xfrm>
            <a:custGeom>
              <a:avLst/>
              <a:gdLst/>
              <a:ahLst/>
              <a:cxnLst/>
              <a:rect l="l" t="t" r="r" b="b"/>
              <a:pathLst>
                <a:path w="14040" h="3132" extrusionOk="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843471" y="4845183"/>
              <a:ext cx="169113" cy="157332"/>
            </a:xfrm>
            <a:custGeom>
              <a:avLst/>
              <a:gdLst/>
              <a:ahLst/>
              <a:cxnLst/>
              <a:rect l="l" t="t" r="r" b="b"/>
              <a:pathLst>
                <a:path w="3402" h="3165" extrusionOk="0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7" name="Google Shape;477;p3"/>
          <p:cNvSpPr txBox="1">
            <a:spLocks noGrp="1"/>
          </p:cNvSpPr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8" name="Google Shape;478;p3"/>
          <p:cNvSpPr txBox="1">
            <a:spLocks noGrp="1"/>
          </p:cNvSpPr>
          <p:nvPr>
            <p:ph type="subTitle" idx="1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 panose="00000500000000000000"/>
              <a:buChar char="✖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 panose="00000500000000000000"/>
              <a:buChar char="○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 panose="00000500000000000000"/>
              <a:buChar char="■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●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○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■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●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○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 panose="00000500000000000000"/>
              <a:buChar char="■"/>
              <a:defRPr sz="2400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hyperlink" Target="https://user-images.githubusercontent.com/114456930/209473062-8fe5ee36-e601-4a8f-90ec-76de572a67c2.png" TargetMode="External"/><Relationship Id="rId8" Type="http://schemas.openxmlformats.org/officeDocument/2006/relationships/image" Target="../media/image22.png"/><Relationship Id="rId7" Type="http://schemas.openxmlformats.org/officeDocument/2006/relationships/hyperlink" Target="https://user-images.githubusercontent.com/114456930/209473095-016d9567-87b6-4780-a1eb-4df5f45f57fa.png" TargetMode="External"/><Relationship Id="rId6" Type="http://schemas.openxmlformats.org/officeDocument/2006/relationships/image" Target="../media/image21.png"/><Relationship Id="rId5" Type="http://schemas.openxmlformats.org/officeDocument/2006/relationships/hyperlink" Target="https://user-images.githubusercontent.com/114456930/209473100-f9e1b40e-7509-45c1-b2c0-3eaa056c3129.png" TargetMode="External"/><Relationship Id="rId4" Type="http://schemas.openxmlformats.org/officeDocument/2006/relationships/image" Target="../media/image20.png"/><Relationship Id="rId3" Type="http://schemas.openxmlformats.org/officeDocument/2006/relationships/hyperlink" Target="https://user-images.githubusercontent.com/114456930/209473098-4277154c-0fa6-441b-afd8-376a0bd27fb4.png" TargetMode="External"/><Relationship Id="rId2" Type="http://schemas.openxmlformats.org/officeDocument/2006/relationships/image" Target="../media/image19.png"/><Relationship Id="rId13" Type="http://schemas.openxmlformats.org/officeDocument/2006/relationships/slideLayout" Target="../slideLayouts/slideLayout5.xml"/><Relationship Id="rId12" Type="http://schemas.openxmlformats.org/officeDocument/2006/relationships/image" Target="../media/image24.png"/><Relationship Id="rId11" Type="http://schemas.openxmlformats.org/officeDocument/2006/relationships/hyperlink" Target="https://user-images.githubusercontent.com/114456930/209473059-6f9e2b0a-1d77-4daa-b258-34393c975d26.png" TargetMode="External"/><Relationship Id="rId10" Type="http://schemas.openxmlformats.org/officeDocument/2006/relationships/image" Target="../media/image23.png"/><Relationship Id="rId1" Type="http://schemas.openxmlformats.org/officeDocument/2006/relationships/hyperlink" Target="https://user-images.githubusercontent.com/114456930/209473097-e2685e49-6db0-4484-91d0-177652a806ff.png" TargetMode="Externa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www.simplilearn.com/tutorials/artificial-intelligence-tutorial/a-star-algorithm#:~:text=PythonExplore%20Course-,What%20is%20an%20A*%20Algorithm%3F,shortest%20path%20to%20be%20taken." TargetMode="External"/><Relationship Id="rId4" Type="http://schemas.openxmlformats.org/officeDocument/2006/relationships/hyperlink" Target="https://openjfx.io/openjfx-docs/" TargetMode="External"/><Relationship Id="rId3" Type="http://schemas.openxmlformats.org/officeDocument/2006/relationships/hyperlink" Target="https://www.youtube.com/watch?v=mx8D7rjwwfc" TargetMode="External"/><Relationship Id="rId2" Type="http://schemas.openxmlformats.org/officeDocument/2006/relationships/hyperlink" Target="https://docs.oracle.com/javase/tutorial/uiswing/" TargetMode="External"/><Relationship Id="rId1" Type="http://schemas.openxmlformats.org/officeDocument/2006/relationships/hyperlink" Target="https://github.com/phuctd99/bom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Bomberman Java Game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750" y="2038193"/>
            <a:ext cx="4100222" cy="1470224"/>
          </a:xfrm>
        </p:spPr>
        <p:txBody>
          <a:bodyPr/>
          <a:lstStyle/>
          <a:p>
            <a:r>
              <a:rPr lang="en-US" dirty="0"/>
              <a:t>Player can be killed by enemy and boom when it collides with the enemy and boom explosions.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3463" y="1836638"/>
            <a:ext cx="987464" cy="1470224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4843" y="59877"/>
            <a:ext cx="6880500" cy="582900"/>
          </a:xfrm>
        </p:spPr>
        <p:txBody>
          <a:bodyPr/>
          <a:lstStyle/>
          <a:p>
            <a:r>
              <a:rPr lang="en-US" dirty="0"/>
              <a:t>Game Over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220" y="642777"/>
            <a:ext cx="4767559" cy="42473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Enemy: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137820"/>
            <a:ext cx="7594271" cy="1538473"/>
          </a:xfrm>
        </p:spPr>
        <p:txBody>
          <a:bodyPr/>
          <a:lstStyle/>
          <a:p>
            <a:r>
              <a:rPr lang="en-US" dirty="0"/>
              <a:t>Each enemy has its own AI, which is used by the random function so that the character can move.</a:t>
            </a:r>
            <a:endParaRPr lang="en-US" dirty="0"/>
          </a:p>
          <a:p>
            <a:r>
              <a:rPr lang="en-US" dirty="0"/>
              <a:t>Also set the random function to spawn enemy in the map. There are 5 enemy will spawn on the map.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 descr="A red fire hydrant&#10;&#10;Description automatically generated with medium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7125" y="2849412"/>
            <a:ext cx="1285875" cy="1647825"/>
          </a:xfrm>
          <a:prstGeom prst="rect">
            <a:avLst/>
          </a:prstGeom>
        </p:spPr>
      </p:pic>
      <p:pic>
        <p:nvPicPr>
          <p:cNvPr id="10" name="Picture 9" descr="A picture containing toy, indoor, doll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93" y="2872650"/>
            <a:ext cx="1285875" cy="1647825"/>
          </a:xfrm>
          <a:prstGeom prst="rect">
            <a:avLst/>
          </a:prstGeom>
        </p:spPr>
      </p:pic>
      <p:pic>
        <p:nvPicPr>
          <p:cNvPr id="12" name="Picture 11" descr="A picture containing toy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609" y="2872649"/>
            <a:ext cx="1285875" cy="1647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375" y="2793377"/>
            <a:ext cx="1285875" cy="16478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159" y="704800"/>
            <a:ext cx="5724293" cy="582900"/>
          </a:xfrm>
        </p:spPr>
        <p:txBody>
          <a:bodyPr/>
          <a:lstStyle/>
          <a:p>
            <a:pPr algn="l"/>
            <a:r>
              <a:rPr lang="en-US" dirty="0"/>
              <a:t>Boom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568390" y="1205925"/>
            <a:ext cx="4188853" cy="3481500"/>
          </a:xfrm>
        </p:spPr>
        <p:txBody>
          <a:bodyPr/>
          <a:lstStyle/>
          <a:p>
            <a:pPr marL="101600" indent="0">
              <a:lnSpc>
                <a:spcPct val="150000"/>
              </a:lnSpc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When the bomb explodes, it will create a fire trail, if the character or the enemy hits the fire</a:t>
            </a:r>
            <a:b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</a:b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trail, they will all be destroyed. The length of the flame will increase if the character eats the special</a:t>
            </a:r>
            <a:b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</a:b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items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159" y="1771268"/>
            <a:ext cx="1344631" cy="134463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 explosion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960765" y="1405052"/>
            <a:ext cx="3196684" cy="339116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The length wave of boom explosion is very small, only 1 rectangle for one vertical and horizontal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If Character get potion item, it could increase the size of length wave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grpSp>
        <p:nvGrpSpPr>
          <p:cNvPr id="16" name="Group 15"/>
          <p:cNvGrpSpPr/>
          <p:nvPr/>
        </p:nvGrpSpPr>
        <p:grpSpPr>
          <a:xfrm>
            <a:off x="4832455" y="1803816"/>
            <a:ext cx="2200248" cy="2199932"/>
            <a:chOff x="4951401" y="2152219"/>
            <a:chExt cx="1714534" cy="17142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22829" y="3295078"/>
              <a:ext cx="571429" cy="57142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22830" y="2152219"/>
              <a:ext cx="571429" cy="57142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4506" y="2723650"/>
              <a:ext cx="571429" cy="57142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3324" y="2723650"/>
              <a:ext cx="571429" cy="57142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1401" y="2723649"/>
              <a:ext cx="571429" cy="57142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821151" y="1437782"/>
            <a:ext cx="4549698" cy="1071987"/>
          </a:xfrm>
        </p:spPr>
        <p:txBody>
          <a:bodyPr/>
          <a:lstStyle/>
          <a:p>
            <a:pPr marL="101600" indent="0">
              <a:buNone/>
            </a:pPr>
            <a:r>
              <a:rPr lang="en-US" sz="1600" dirty="0"/>
              <a:t>Gift and doll house: It can be broken by bombs and can contains items.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Title 1"/>
          <p:cNvSpPr txBox="1"/>
          <p:nvPr/>
        </p:nvSpPr>
        <p:spPr>
          <a:xfrm>
            <a:off x="3658069" y="608495"/>
            <a:ext cx="1328952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 panose="00000500000000000000"/>
              <a:buNone/>
              <a:defRPr sz="2600" b="1" i="0" u="none" strike="noStrike" cap="none">
                <a:solidFill>
                  <a:schemeClr val="accent1"/>
                </a:solidFill>
                <a:latin typeface="Amatic SC" panose="00000500000000000000"/>
                <a:ea typeface="Amatic SC" panose="00000500000000000000"/>
                <a:cs typeface="Amatic SC" panose="00000500000000000000"/>
                <a:sym typeface="Amatic SC" panose="00000500000000000000"/>
              </a:defRPr>
            </a:lvl9pPr>
          </a:lstStyle>
          <a:p>
            <a:r>
              <a:rPr lang="en-US" dirty="0"/>
              <a:t>Map Blocks</a:t>
            </a:r>
            <a:endParaRPr lang="en-US" dirty="0"/>
          </a:p>
        </p:txBody>
      </p:sp>
      <p:sp>
        <p:nvSpPr>
          <p:cNvPr id="15" name="Text Placeholder 3"/>
          <p:cNvSpPr txBox="1"/>
          <p:nvPr/>
        </p:nvSpPr>
        <p:spPr>
          <a:xfrm>
            <a:off x="1100254" y="2780043"/>
            <a:ext cx="7270593" cy="86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✖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 marL="101600" indent="0">
              <a:buFont typeface="Merriweather" panose="00000500000000000000"/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Sofa, tree ,cloud and teddy bear it cannot be broken to limit the movement of characters and enemies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1031" name="Picture 7" descr="cloud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532" y="3686019"/>
            <a:ext cx="587760" cy="58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fa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319" y="3686018"/>
            <a:ext cx="587760" cy="58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tre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106" y="3653921"/>
            <a:ext cx="783680" cy="78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ar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100" y="3620712"/>
            <a:ext cx="914293" cy="914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fts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532" y="1402513"/>
            <a:ext cx="1023537" cy="102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doll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59638"/>
            <a:ext cx="1151479" cy="115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Item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7888" y="2367177"/>
            <a:ext cx="3339600" cy="95242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Shoes: The character will gain high speed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131655" y="1329864"/>
            <a:ext cx="5269146" cy="855776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Bomb item: The character will increase the number of bomb they have.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2840" y="1272266"/>
            <a:ext cx="913374" cy="9133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514" y="2367177"/>
            <a:ext cx="848374" cy="93767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70049" y="2294246"/>
            <a:ext cx="5203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48579" y="3390782"/>
            <a:ext cx="5203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529" y="3590682"/>
            <a:ext cx="1051998" cy="1005243"/>
          </a:xfrm>
          <a:prstGeom prst="rect">
            <a:avLst/>
          </a:prstGeom>
        </p:spPr>
      </p:pic>
      <p:sp>
        <p:nvSpPr>
          <p:cNvPr id="15" name="Text Placeholder 3"/>
          <p:cNvSpPr txBox="1"/>
          <p:nvPr/>
        </p:nvSpPr>
        <p:spPr>
          <a:xfrm>
            <a:off x="1561171" y="3631542"/>
            <a:ext cx="4724400" cy="85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✖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●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○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erriweather" panose="00000500000000000000"/>
              <a:buChar char="■"/>
              <a:defRPr sz="20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 marL="101600" indent="0">
              <a:buFont typeface="Merriweather" panose="00000500000000000000"/>
              <a:buNone/>
            </a:pPr>
            <a:r>
              <a:rPr lang="en-US" dirty="0"/>
              <a:t>Potion: The length wave of bomb explosion will be increase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750" y="623025"/>
            <a:ext cx="6880403" cy="582900"/>
          </a:xfrm>
        </p:spPr>
        <p:txBody>
          <a:bodyPr/>
          <a:lstStyle/>
          <a:p>
            <a:r>
              <a:rPr lang="en-US" dirty="0"/>
              <a:t>Map Data Design (Map01.txt)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471831" y="1205925"/>
            <a:ext cx="3339600" cy="3481500"/>
          </a:xfrm>
        </p:spPr>
        <p:txBody>
          <a:bodyPr/>
          <a:lstStyle/>
          <a:p>
            <a:pPr marL="101600" indent="0">
              <a:buNone/>
            </a:pPr>
            <a:r>
              <a:rPr lang="en-US" dirty="0"/>
              <a:t>1: Cloud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2: Dollhouse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3: Tree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4: Gifts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5: Snow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6: Bear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7: Bear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8: Sofa</a:t>
            </a:r>
            <a:endParaRPr lang="en-US" dirty="0"/>
          </a:p>
          <a:p>
            <a:pPr marL="101600" indent="0">
              <a:buNone/>
            </a:pPr>
            <a:r>
              <a:rPr lang="en-US" dirty="0"/>
              <a:t>9: Sofa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00B0F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86600" y="1361879"/>
            <a:ext cx="1879878" cy="34116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172" y="1478546"/>
            <a:ext cx="3540828" cy="3481500"/>
          </a:xfrm>
        </p:spPr>
        <p:txBody>
          <a:bodyPr/>
          <a:lstStyle/>
          <a:p>
            <a:r>
              <a:rPr lang="en-US" dirty="0"/>
              <a:t>The game is easy to play, friendly to everyone</a:t>
            </a:r>
            <a:endParaRPr lang="en-US" dirty="0"/>
          </a:p>
          <a:p>
            <a:r>
              <a:rPr lang="en-US" dirty="0"/>
              <a:t>Smooth movement</a:t>
            </a:r>
            <a:endParaRPr lang="en-US" dirty="0"/>
          </a:p>
          <a:p>
            <a:r>
              <a:rPr lang="en-US" dirty="0"/>
              <a:t>Players experience the feeling of childhood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7155" y="1478546"/>
            <a:ext cx="3545673" cy="3161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150" y="2444138"/>
            <a:ext cx="6395700" cy="92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>
                <a:solidFill>
                  <a:srgbClr val="FFFFFF"/>
                </a:solidFill>
              </a:rPr>
              <a:t>2. Game Setting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1092820" y="3240109"/>
            <a:ext cx="7017834" cy="1488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200" dirty="0"/>
              <a:t>Language: Java</a:t>
            </a:r>
            <a:endParaRPr lang="en-GB" sz="22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200" dirty="0"/>
              <a:t>Framwork: IntelliJ, Visual Studio Code, Eclipse</a:t>
            </a:r>
            <a:endParaRPr lang="en-GB" sz="2200" dirty="0"/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4" grpId="0"/>
      <p:bldP spid="193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715250" y="583735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Group Member</a:t>
            </a:r>
            <a:endParaRPr sz="4800" dirty="0"/>
          </a:p>
        </p:txBody>
      </p:sp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266503" y="1673585"/>
            <a:ext cx="6610994" cy="205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Nguyễn</a:t>
            </a:r>
            <a:r>
              <a:rPr lang="en-US" sz="1800" b="1" dirty="0"/>
              <a:t> </a:t>
            </a:r>
            <a:r>
              <a:rPr lang="en-US" sz="1800" b="1" dirty="0" err="1"/>
              <a:t>Thị</a:t>
            </a:r>
            <a:r>
              <a:rPr lang="en-US" sz="1800" b="1" dirty="0"/>
              <a:t> Thanh </a:t>
            </a:r>
            <a:r>
              <a:rPr lang="en-US" sz="1800" b="1" dirty="0" err="1"/>
              <a:t>Thảo</a:t>
            </a:r>
            <a:r>
              <a:rPr lang="en-US" sz="1800" b="1" dirty="0"/>
              <a:t> – ITITIU20310</a:t>
            </a: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Trịnh</a:t>
            </a:r>
            <a:r>
              <a:rPr lang="en-US" sz="1800" b="1" dirty="0"/>
              <a:t> </a:t>
            </a:r>
            <a:r>
              <a:rPr lang="en-US" sz="1800" b="1" dirty="0" err="1"/>
              <a:t>Thị</a:t>
            </a:r>
            <a:r>
              <a:rPr lang="en-US" sz="1800" b="1" dirty="0"/>
              <a:t> </a:t>
            </a:r>
            <a:r>
              <a:rPr lang="en-US" sz="1800" b="1" dirty="0" err="1"/>
              <a:t>Như</a:t>
            </a:r>
            <a:r>
              <a:rPr lang="en-US" sz="1800" b="1" dirty="0"/>
              <a:t> </a:t>
            </a:r>
            <a:r>
              <a:rPr lang="en-US" sz="1800" b="1" dirty="0" err="1"/>
              <a:t>Quỳnh</a:t>
            </a:r>
            <a:r>
              <a:rPr lang="en-US" sz="1800" b="1" dirty="0"/>
              <a:t>– ITITIU20291</a:t>
            </a: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Đàng</a:t>
            </a:r>
            <a:r>
              <a:rPr lang="en-US" sz="1800" b="1" dirty="0"/>
              <a:t> </a:t>
            </a:r>
            <a:r>
              <a:rPr lang="en-US" sz="1800" b="1" dirty="0" err="1"/>
              <a:t>Thành</a:t>
            </a:r>
            <a:r>
              <a:rPr lang="en-US" sz="1800" b="1" dirty="0"/>
              <a:t> Mai </a:t>
            </a:r>
            <a:r>
              <a:rPr lang="en-US" sz="1800" b="1" dirty="0" err="1"/>
              <a:t>Thi</a:t>
            </a:r>
            <a:r>
              <a:rPr lang="en-US" sz="1800" b="1" dirty="0"/>
              <a:t>– ITITSB20006</a:t>
            </a: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/>
              <a:t>Nguyễn</a:t>
            </a:r>
            <a:r>
              <a:rPr lang="en-US" sz="1800" b="1" dirty="0"/>
              <a:t> </a:t>
            </a:r>
            <a:r>
              <a:rPr lang="en-US" sz="1800" b="1" dirty="0" err="1"/>
              <a:t>Đoàn</a:t>
            </a:r>
            <a:r>
              <a:rPr lang="en-US" sz="1800" b="1" dirty="0"/>
              <a:t> Minh Khoa- ITITIU20231</a:t>
            </a: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/>
              <a:t>Mai </a:t>
            </a:r>
            <a:r>
              <a:rPr lang="en-US" sz="1800" b="1" dirty="0" err="1"/>
              <a:t>Văn</a:t>
            </a:r>
            <a:r>
              <a:rPr lang="en-US" sz="1800" b="1" dirty="0"/>
              <a:t> </a:t>
            </a:r>
            <a:r>
              <a:rPr lang="en-US" sz="1800" b="1" dirty="0" err="1"/>
              <a:t>Hưng</a:t>
            </a:r>
            <a:r>
              <a:rPr lang="en-US" sz="1800" b="1" dirty="0"/>
              <a:t>– ITITIU20209</a:t>
            </a: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800" b="1"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Game Panel</a:t>
            </a:r>
            <a:endParaRPr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05925"/>
            <a:ext cx="7010400" cy="32744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225495" y="6007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4401015" y="1353410"/>
            <a:ext cx="3704980" cy="37092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run() in Game Panel is controlled Character base on input( Up, Down, Left, Right) from the</a:t>
            </a:r>
            <a:b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keyboard, checking the conditions for placing bombs, including: whether to receive a bomb signal from the</a:t>
            </a:r>
            <a:b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player ( _input. space ), the time between two bombs, it also directs the win panel and the game over panel</a:t>
            </a:r>
            <a:b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when player lose or win.</a:t>
            </a:r>
            <a:r>
              <a:rPr lang="en-US" sz="1700" dirty="0">
                <a:latin typeface="Merriweather" panose="00000500000000000000" pitchFamily="2" charset="0"/>
              </a:rPr>
              <a:t> </a:t>
            </a:r>
            <a:br>
              <a:rPr lang="en-US" sz="1700" dirty="0">
                <a:latin typeface="Merriweather" panose="00000500000000000000" pitchFamily="2" charset="0"/>
              </a:rPr>
            </a:br>
            <a:endParaRPr sz="1700" dirty="0">
              <a:latin typeface="Merriweather" panose="00000500000000000000" pitchFamily="2" charset="0"/>
            </a:endParaRPr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201" y="1501846"/>
            <a:ext cx="3619814" cy="298729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225495" y="6007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1225495" y="1442620"/>
            <a:ext cx="7026406" cy="1129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try-catch statements handles any exceptions that may occur. The "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thread.sleep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" is to wait 20 </a:t>
            </a:r>
            <a:r>
              <a:rPr lang="en-US" sz="17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ms</a:t>
            </a:r>
            <a:r>
              <a:rPr lang="en-US" sz="17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 before calling move so that all the objects are completely created.</a:t>
            </a:r>
            <a:r>
              <a:rPr lang="en-US" sz="1700" dirty="0">
                <a:latin typeface="Merriweather" panose="00000500000000000000" pitchFamily="2" charset="0"/>
              </a:rPr>
              <a:t> </a:t>
            </a:r>
            <a:br>
              <a:rPr lang="en-US" sz="1700" dirty="0">
                <a:latin typeface="Merriweather" panose="00000500000000000000" pitchFamily="2" charset="0"/>
              </a:rPr>
            </a:br>
            <a:endParaRPr sz="1700" dirty="0">
              <a:latin typeface="Merriweather" panose="00000500000000000000" pitchFamily="2" charset="0"/>
            </a:endParaRPr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1172" y="2660609"/>
            <a:ext cx="4121656" cy="175529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225495" y="600723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1225495" y="1442619"/>
            <a:ext cx="7026406" cy="2162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Merriweather" panose="00000500000000000000" pitchFamily="2" charset="0"/>
              </a:rPr>
              <a:t>AI helps the boss automatically move</a:t>
            </a:r>
            <a:endParaRPr lang="en-US" sz="1700" dirty="0">
              <a:latin typeface="Merriweather" panose="00000500000000000000" pitchFamily="2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latin typeface="Merriweather" panose="00000500000000000000" pitchFamily="2" charset="0"/>
              </a:rPr>
              <a:t>With AI the simplest go to random, orient classes to return random values.</a:t>
            </a:r>
            <a:endParaRPr lang="en-US" sz="1700" dirty="0">
              <a:latin typeface="Merriweather" panose="00000500000000000000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Specifying the return integer value corresponding to which direction is up to you to decide in function </a:t>
            </a:r>
            <a:r>
              <a:rPr lang="en-US" dirty="0" err="1"/>
              <a:t>initBoss</a:t>
            </a:r>
            <a:r>
              <a:rPr lang="en-US" dirty="0"/>
              <a:t>()</a:t>
            </a:r>
            <a:endParaRPr sz="1700" dirty="0">
              <a:latin typeface="Merriweather" panose="00000500000000000000" pitchFamily="2" charset="0"/>
            </a:endParaRPr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9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Button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20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diagram of button controller</a:t>
            </a:r>
            <a:endParaRPr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" y="1605073"/>
            <a:ext cx="7664405" cy="29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299" y="1271636"/>
            <a:ext cx="8063543" cy="81736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This class presents the menu game with three buttons(Start,Help, Exit) for players to begin the games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3270" y="2704921"/>
            <a:ext cx="5488511" cy="602032"/>
          </a:xfrm>
          <a:prstGeom prst="rect">
            <a:avLst/>
          </a:prstGeom>
        </p:spPr>
      </p:pic>
      <p:sp>
        <p:nvSpPr>
          <p:cNvPr id="9" name="Text Placeholder 2"/>
          <p:cNvSpPr txBox="1"/>
          <p:nvPr/>
        </p:nvSpPr>
        <p:spPr>
          <a:xfrm>
            <a:off x="65181" y="2755799"/>
            <a:ext cx="2533332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PanelMenu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9" grpId="0"/>
      <p:bldP spid="9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279070"/>
            <a:ext cx="7400984" cy="81736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This class presents the menu game with three buttons(Skip, Exit) 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9" name="Text Placeholder 2"/>
          <p:cNvSpPr txBox="1"/>
          <p:nvPr/>
        </p:nvSpPr>
        <p:spPr>
          <a:xfrm>
            <a:off x="663351" y="2198718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Win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10" name="Text Placeholder 2"/>
          <p:cNvSpPr txBox="1"/>
          <p:nvPr/>
        </p:nvSpPr>
        <p:spPr>
          <a:xfrm>
            <a:off x="663351" y="3262397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OverGame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8524" y="2179286"/>
            <a:ext cx="5504305" cy="7849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344" y="3190000"/>
            <a:ext cx="5504305" cy="746825"/>
          </a:xfrm>
          <a:prstGeom prst="rect">
            <a:avLst/>
          </a:prstGeom>
        </p:spPr>
      </p:pic>
      <p:sp>
        <p:nvSpPr>
          <p:cNvPr id="4" name="Text Placeholder 2"/>
          <p:cNvSpPr txBox="1"/>
          <p:nvPr/>
        </p:nvSpPr>
        <p:spPr>
          <a:xfrm>
            <a:off x="663351" y="4295093"/>
            <a:ext cx="2533332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PanelHelp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460" y="4294912"/>
            <a:ext cx="5488511" cy="4801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9" grpId="0"/>
      <p:bldP spid="9" grpId="1"/>
      <p:bldP spid="10" grpId="0"/>
      <p:bldP spid="10" grpId="1"/>
      <p:bldP spid="4" grpId="0"/>
      <p:bldP spid="4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168" y="1156990"/>
            <a:ext cx="7400984" cy="674430"/>
          </a:xfrm>
        </p:spPr>
        <p:txBody>
          <a:bodyPr/>
          <a:lstStyle/>
          <a:p>
            <a:pPr marL="114300" indent="0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initComponents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()will set the size, the location and add images of button on menu background.</a:t>
            </a:r>
            <a:r>
              <a:rPr lang="en-US" sz="1400" dirty="0">
                <a:latin typeface="Merriweather" panose="00000500000000000000" pitchFamily="2" charset="0"/>
              </a:rPr>
              <a:t> </a:t>
            </a:r>
            <a:br>
              <a:rPr lang="en-US" sz="1400" dirty="0">
                <a:latin typeface="Merriweather" panose="00000500000000000000" pitchFamily="2" charset="0"/>
              </a:rPr>
            </a:br>
            <a:endParaRPr lang="en-US" sz="14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9080" y="2196326"/>
            <a:ext cx="4682752" cy="2231510"/>
          </a:xfrm>
          <a:prstGeom prst="rect">
            <a:avLst/>
          </a:prstGeom>
        </p:spPr>
      </p:pic>
      <p:sp>
        <p:nvSpPr>
          <p:cNvPr id="8" name="Text Placeholder 2"/>
          <p:cNvSpPr txBox="1"/>
          <p:nvPr/>
        </p:nvSpPr>
        <p:spPr>
          <a:xfrm>
            <a:off x="992168" y="2808319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4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PanelGame</a:t>
            </a:r>
            <a:r>
              <a:rPr lang="en-US" sz="14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400" dirty="0">
              <a:latin typeface="Merriweather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6"/>
          <p:cNvSpPr txBox="1">
            <a:spLocks noGrp="1"/>
          </p:cNvSpPr>
          <p:nvPr>
            <p:ph type="ctrTitle"/>
          </p:nvPr>
        </p:nvSpPr>
        <p:spPr>
          <a:xfrm>
            <a:off x="1557900" y="1701826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1. </a:t>
            </a:r>
            <a:r>
              <a:rPr lang="en-US" dirty="0"/>
              <a:t>Gameplay</a:t>
            </a:r>
            <a:endParaRPr dirty="0"/>
          </a:p>
        </p:txBody>
      </p:sp>
      <p:sp>
        <p:nvSpPr>
          <p:cNvPr id="1916" name="Google Shape;1916;p1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168" y="1156990"/>
            <a:ext cx="7400984" cy="674430"/>
          </a:xfrm>
        </p:spPr>
        <p:txBody>
          <a:bodyPr/>
          <a:lstStyle/>
          <a:p>
            <a:pPr marL="114300" indent="0">
              <a:buNone/>
            </a:pP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8" name="Text Placeholder 2"/>
          <p:cNvSpPr txBox="1"/>
          <p:nvPr/>
        </p:nvSpPr>
        <p:spPr>
          <a:xfrm>
            <a:off x="3409412" y="1831419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PanelHelp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8054" y="2433452"/>
            <a:ext cx="7529212" cy="16689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2" build="p"/>
      <p:bldP spid="8" grpId="0"/>
      <p:bldP spid="8" grpId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2168" y="1156990"/>
            <a:ext cx="7400984" cy="674430"/>
          </a:xfrm>
        </p:spPr>
        <p:txBody>
          <a:bodyPr/>
          <a:lstStyle/>
          <a:p>
            <a:pPr marL="114300" indent="0">
              <a:buNone/>
            </a:pPr>
            <a:br>
              <a:rPr lang="en-US" sz="1600" dirty="0">
                <a:latin typeface="Merriweather" panose="00000500000000000000" pitchFamily="2" charset="0"/>
              </a:rPr>
            </a:b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8" name="Text Placeholder 2"/>
          <p:cNvSpPr txBox="1"/>
          <p:nvPr/>
        </p:nvSpPr>
        <p:spPr>
          <a:xfrm>
            <a:off x="1704560" y="1934068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Win class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sp>
        <p:nvSpPr>
          <p:cNvPr id="4" name="Text Placeholder 2"/>
          <p:cNvSpPr txBox="1"/>
          <p:nvPr/>
        </p:nvSpPr>
        <p:spPr>
          <a:xfrm>
            <a:off x="5509559" y="1934068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GameOver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2117" y="2536101"/>
            <a:ext cx="3659883" cy="17751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119" y="2519486"/>
            <a:ext cx="4013584" cy="179175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543119" y="2378927"/>
            <a:ext cx="0" cy="207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initListener</a:t>
            </a:r>
            <a:r>
              <a:rPr lang="en-US" dirty="0"/>
              <a:t>():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221" y="1237103"/>
            <a:ext cx="7698349" cy="1739592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 err="1"/>
              <a:t>initListener</a:t>
            </a:r>
            <a:r>
              <a:rPr lang="en-US" dirty="0"/>
              <a:t>() is used when player click any button and it works depend on the package </a:t>
            </a:r>
            <a:r>
              <a:rPr lang="en-US" dirty="0" err="1"/>
              <a:t>java.awt.event.ActionListener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ActionListener in Java is a class that is responsible for handling all action events such as when the user clicks on a component.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 Placeholder 2"/>
          <p:cNvSpPr txBox="1"/>
          <p:nvPr/>
        </p:nvSpPr>
        <p:spPr>
          <a:xfrm>
            <a:off x="1014517" y="3304364"/>
            <a:ext cx="2325175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1600" dirty="0" err="1">
                <a:solidFill>
                  <a:srgbClr val="000000"/>
                </a:solidFill>
                <a:latin typeface="Merriweather" panose="00000500000000000000" pitchFamily="2" charset="0"/>
              </a:rPr>
              <a:t>PanelHelp</a:t>
            </a:r>
            <a:r>
              <a:rPr lang="en-US" sz="1600" dirty="0">
                <a:solidFill>
                  <a:srgbClr val="000000"/>
                </a:solidFill>
                <a:latin typeface="Merriweather" panose="00000500000000000000" pitchFamily="2" charset="0"/>
              </a:rPr>
              <a:t> class:</a:t>
            </a:r>
            <a:endParaRPr lang="en-US" sz="1600" dirty="0">
              <a:latin typeface="Merriweather" panose="00000500000000000000" pitchFamily="2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9692" y="3136709"/>
            <a:ext cx="4412362" cy="93734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7" grpId="0"/>
      <p:bldP spid="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initListener</a:t>
            </a:r>
            <a:r>
              <a:rPr lang="en-US" dirty="0"/>
              <a:t>():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7" name="Text Placeholder 2"/>
          <p:cNvSpPr txBox="1"/>
          <p:nvPr/>
        </p:nvSpPr>
        <p:spPr>
          <a:xfrm>
            <a:off x="1131750" y="1149042"/>
            <a:ext cx="6954841" cy="60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✖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●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○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 panose="00000500000000000000"/>
              <a:buChar char="■"/>
              <a:defRPr sz="1800" b="0" i="0" u="none" strike="noStrike" cap="none">
                <a:solidFill>
                  <a:schemeClr val="dk1"/>
                </a:solidFill>
                <a:latin typeface="Merriweather" panose="00000500000000000000"/>
                <a:ea typeface="Merriweather" panose="00000500000000000000"/>
                <a:cs typeface="Merriweather" panose="00000500000000000000"/>
                <a:sym typeface="Merriweather" panose="00000500000000000000"/>
              </a:defRPr>
            </a:lvl9pPr>
          </a:lstStyle>
          <a:p>
            <a:pPr marL="114300" indent="0">
              <a:buNone/>
            </a:pPr>
            <a:r>
              <a:rPr lang="en-US" sz="1600" dirty="0"/>
              <a:t> It also handles each functionally of each button: 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7522" y="1694191"/>
            <a:ext cx="6608956" cy="3066317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7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Sound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9" name="AutoShape 2"/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66" y="1396632"/>
            <a:ext cx="6549467" cy="265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299" y="1279069"/>
            <a:ext cx="7415851" cy="3449048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Sound: is control by class sound which can add sounds to the game, including background sounds and the sounds of in-game events (bombs exploding, characters dying, winning, eating items, etc.). </a:t>
            </a:r>
            <a:endParaRPr lang="en-US" sz="1800" b="0" i="0" dirty="0">
              <a:solidFill>
                <a:srgbClr val="000000"/>
              </a:solidFill>
              <a:effectLst/>
              <a:latin typeface="Merriweather" panose="00000500000000000000" pitchFamily="2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Note that the background sound and the event are independent of each other, </a:t>
            </a:r>
            <a:r>
              <a:rPr lang="en-US" sz="1800" b="0" i="0" dirty="0" err="1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ie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 playing the event sound does not affect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Merriweather" panose="00000500000000000000" pitchFamily="2" charset="0"/>
              </a:rPr>
              <a:t>the background sound.</a:t>
            </a:r>
            <a:r>
              <a:rPr lang="en-US" dirty="0">
                <a:latin typeface="Merriweather" panose="00000500000000000000" pitchFamily="2" charset="0"/>
              </a:rPr>
              <a:t> </a:t>
            </a:r>
            <a:endParaRPr lang="en-US" dirty="0">
              <a:latin typeface="Merriweather" panose="00000500000000000000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Player and Enemy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 for Player and Boss Class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 descr="Time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0563" y="1286106"/>
            <a:ext cx="6022873" cy="3545159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Class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750" y="1279069"/>
            <a:ext cx="6555156" cy="958609"/>
          </a:xfrm>
        </p:spPr>
        <p:txBody>
          <a:bodyPr/>
          <a:lstStyle/>
          <a:p>
            <a:r>
              <a:rPr lang="en-US" dirty="0"/>
              <a:t>Player: &lt;&lt;constructor&gt;&gt;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-&gt; Set the default position of the character.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755" y="2349515"/>
            <a:ext cx="6054629" cy="157571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Game menu and game guide</a:t>
            </a:r>
            <a:endParaRPr dirty="0"/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1750" y="1367883"/>
            <a:ext cx="3246294" cy="27415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03" y="1367883"/>
            <a:ext cx="3246294" cy="2760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Arrow: Bent 16"/>
          <p:cNvSpPr/>
          <p:nvPr/>
        </p:nvSpPr>
        <p:spPr>
          <a:xfrm>
            <a:off x="2854712" y="3546088"/>
            <a:ext cx="1793391" cy="26019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2400" y="4557132"/>
            <a:ext cx="1050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Quit Game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694771" y="4029307"/>
            <a:ext cx="349405" cy="52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6570" y="4403243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 Game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747024" y="3947532"/>
            <a:ext cx="193288" cy="455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7" grpId="0"/>
      <p:bldP spid="17" grpId="0" animBg="1"/>
      <p:bldP spid="20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Class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1419922" y="1279069"/>
            <a:ext cx="6880500" cy="3532500"/>
          </a:xfrm>
        </p:spPr>
        <p:txBody>
          <a:bodyPr/>
          <a:lstStyle/>
          <a:p>
            <a:r>
              <a:rPr lang="en-US" dirty="0" err="1"/>
              <a:t>changeOrient</a:t>
            </a:r>
            <a:r>
              <a:rPr lang="en-US" dirty="0"/>
              <a:t>()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987" y="2017266"/>
            <a:ext cx="3254022" cy="8535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301" y="1944870"/>
            <a:ext cx="3269263" cy="9983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80" y="3264380"/>
            <a:ext cx="2498351" cy="1687133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stCxn id="18" idx="3"/>
            <a:endCxn id="16" idx="2"/>
          </p:cNvCxnSpPr>
          <p:nvPr/>
        </p:nvCxnSpPr>
        <p:spPr>
          <a:xfrm flipV="1">
            <a:off x="5367931" y="2943177"/>
            <a:ext cx="1367002" cy="1164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1"/>
            <a:endCxn id="12" idx="3"/>
          </p:cNvCxnSpPr>
          <p:nvPr/>
        </p:nvCxnSpPr>
        <p:spPr>
          <a:xfrm flipH="1" flipV="1">
            <a:off x="3695009" y="2444023"/>
            <a:ext cx="140529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Class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988741" y="1272031"/>
            <a:ext cx="7247479" cy="698018"/>
          </a:xfrm>
        </p:spPr>
        <p:txBody>
          <a:bodyPr/>
          <a:lstStyle/>
          <a:p>
            <a:r>
              <a:rPr lang="en-US" dirty="0"/>
              <a:t>Bomb setter: 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-&gt; To set the Boom position at the character’s feet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1125" y="2364819"/>
            <a:ext cx="3802710" cy="172226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Boss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279069"/>
            <a:ext cx="7034950" cy="1464131"/>
          </a:xfrm>
        </p:spPr>
        <p:txBody>
          <a:bodyPr/>
          <a:lstStyle/>
          <a:p>
            <a:r>
              <a:rPr lang="en-US" dirty="0"/>
              <a:t>Boss &lt;&lt;constructor&gt;&gt;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-&gt; Set the location of the boss using randomly on the map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8330" y="2869580"/>
            <a:ext cx="4732889" cy="1464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Boss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279070"/>
            <a:ext cx="7034950" cy="582900"/>
          </a:xfrm>
        </p:spPr>
        <p:txBody>
          <a:bodyPr/>
          <a:lstStyle/>
          <a:p>
            <a:r>
              <a:rPr lang="en-US" dirty="0"/>
              <a:t>Simple AI for Boss to move: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412" y="1935115"/>
            <a:ext cx="4434726" cy="277849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Boss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656" y="1179480"/>
            <a:ext cx="7034950" cy="582900"/>
          </a:xfrm>
        </p:spPr>
        <p:txBody>
          <a:bodyPr/>
          <a:lstStyle/>
          <a:p>
            <a:r>
              <a:rPr lang="en-US" dirty="0"/>
              <a:t>Collision checker: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012" y="1665841"/>
            <a:ext cx="5333345" cy="1529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927" y="3092140"/>
            <a:ext cx="5671580" cy="196606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/>
              <a:t>Boom and </a:t>
            </a:r>
            <a:r>
              <a:rPr lang="en-US" dirty="0" err="1"/>
              <a:t>boombang</a:t>
            </a:r>
            <a:r>
              <a:rPr lang="en-US" dirty="0"/>
              <a:t>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749" y="471832"/>
            <a:ext cx="6880500" cy="582900"/>
          </a:xfrm>
        </p:spPr>
        <p:txBody>
          <a:bodyPr/>
          <a:lstStyle/>
          <a:p>
            <a:r>
              <a:rPr lang="en-US" dirty="0"/>
              <a:t>UML diagram for Boom and boom explosion: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120" y="1143994"/>
            <a:ext cx="4229760" cy="371792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279069"/>
            <a:ext cx="7564534" cy="1129460"/>
          </a:xfrm>
        </p:spPr>
        <p:txBody>
          <a:bodyPr/>
          <a:lstStyle/>
          <a:p>
            <a:r>
              <a:rPr lang="en-US" dirty="0"/>
              <a:t>Boom &lt;&lt;constructor&gt;&gt;: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-&gt; To set the default position of Boom, which is at the character’s feet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7267" y="2638987"/>
            <a:ext cx="4469466" cy="2111946"/>
          </a:xfrm>
          <a:prstGeom prst="rect">
            <a:avLst/>
          </a:prstGeom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717" y="1320463"/>
            <a:ext cx="2296500" cy="3532500"/>
          </a:xfrm>
        </p:spPr>
        <p:txBody>
          <a:bodyPr/>
          <a:lstStyle/>
          <a:p>
            <a:r>
              <a:rPr lang="en-US" dirty="0"/>
              <a:t>The size of boom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720717" y="2461132"/>
            <a:ext cx="2296500" cy="2682368"/>
          </a:xfrm>
        </p:spPr>
        <p:txBody>
          <a:bodyPr/>
          <a:lstStyle/>
          <a:p>
            <a:r>
              <a:rPr lang="en-US" dirty="0"/>
              <a:t>Time for boom explode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>
          <a:xfrm>
            <a:off x="622798" y="3864431"/>
            <a:ext cx="2296500" cy="3532500"/>
          </a:xfrm>
        </p:spPr>
        <p:txBody>
          <a:bodyPr/>
          <a:lstStyle/>
          <a:p>
            <a:r>
              <a:rPr lang="en-US" dirty="0"/>
              <a:t>draw function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5941" y="1320463"/>
            <a:ext cx="5433531" cy="9297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941" y="2499784"/>
            <a:ext cx="2377646" cy="6629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770" y="3623504"/>
            <a:ext cx="4640982" cy="1059272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Boombang</a:t>
            </a:r>
            <a:r>
              <a:rPr lang="en-US" dirty="0"/>
              <a:t> Class: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BoomBang</a:t>
            </a:r>
            <a:r>
              <a:rPr lang="en-US" dirty="0"/>
              <a:t> constructor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-&gt; Sets the position of the </a:t>
            </a:r>
            <a:r>
              <a:rPr lang="en-US" dirty="0" err="1"/>
              <a:t>Boombang</a:t>
            </a:r>
            <a:r>
              <a:rPr lang="en-US" dirty="0"/>
              <a:t> equals to Boom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Domino effect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-&gt; The boom will explode if the nearly boom exploded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/>
              <a:t>Boom explode to boss and player</a:t>
            </a:r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-&gt; Player or boss will be dead if the boom explode in range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1899307" y="1657815"/>
            <a:ext cx="5479200" cy="30331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How to play?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Players will direct the character’s movement in order to place bombs to killing the enemy. After the</a:t>
            </a:r>
            <a:b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</a:b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player has killed all of the monsters the game will be end.</a:t>
            </a:r>
            <a:r>
              <a:rPr lang="en-US" sz="1800" dirty="0">
                <a:latin typeface="Merriweather" panose="00000500000000000000" pitchFamily="2" charset="0"/>
              </a:rPr>
              <a:t> </a:t>
            </a:r>
            <a:br>
              <a:rPr lang="en-US" dirty="0"/>
            </a:b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push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7900" y="1530841"/>
            <a:ext cx="6028200" cy="1159800"/>
          </a:xfrm>
        </p:spPr>
        <p:txBody>
          <a:bodyPr/>
          <a:lstStyle/>
          <a:p>
            <a:r>
              <a:rPr lang="en-US" dirty="0" err="1"/>
              <a:t>Mapitem</a:t>
            </a:r>
            <a:r>
              <a:rPr lang="en-US" dirty="0"/>
              <a:t> and item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slow">
    <p:randomBar dir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UML Diagram for Map and </a:t>
            </a:r>
            <a:r>
              <a:rPr lang="en-US" dirty="0" err="1"/>
              <a:t>mapitem</a:t>
            </a:r>
            <a:r>
              <a:rPr lang="en-US" dirty="0"/>
              <a:t>: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4107" y="1281538"/>
            <a:ext cx="2775786" cy="362213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Logical design as UML Diagram: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05925"/>
            <a:ext cx="9144000" cy="348121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Design: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1263806" y="2059026"/>
            <a:ext cx="1405054" cy="1025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97766" y="1352998"/>
            <a:ext cx="1405054" cy="1025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Killed All Enemy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447386" y="1309014"/>
            <a:ext cx="1308410" cy="118202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Win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7079265" y="2958774"/>
            <a:ext cx="1308410" cy="7060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Skip</a:t>
            </a:r>
            <a:endParaRPr lang="en-US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7042094" y="1308510"/>
            <a:ext cx="1308410" cy="7060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497766" y="3152078"/>
            <a:ext cx="1405054" cy="10254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Player Die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 flipV="1">
            <a:off x="2668860" y="1865722"/>
            <a:ext cx="828906" cy="706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12" idx="1"/>
          </p:cNvCxnSpPr>
          <p:nvPr/>
        </p:nvCxnSpPr>
        <p:spPr>
          <a:xfrm>
            <a:off x="2668860" y="2571750"/>
            <a:ext cx="828906" cy="109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3"/>
            <a:endCxn id="8" idx="2"/>
          </p:cNvCxnSpPr>
          <p:nvPr/>
        </p:nvCxnSpPr>
        <p:spPr>
          <a:xfrm>
            <a:off x="4902820" y="1866357"/>
            <a:ext cx="544830" cy="33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902820" y="2015072"/>
            <a:ext cx="544830" cy="176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6"/>
            <a:endCxn id="9" idx="0"/>
          </p:cNvCxnSpPr>
          <p:nvPr/>
        </p:nvCxnSpPr>
        <p:spPr>
          <a:xfrm>
            <a:off x="6755796" y="1900029"/>
            <a:ext cx="977265" cy="1058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6"/>
            <a:endCxn id="10" idx="2"/>
          </p:cNvCxnSpPr>
          <p:nvPr/>
        </p:nvCxnSpPr>
        <p:spPr>
          <a:xfrm>
            <a:off x="6755796" y="1900029"/>
            <a:ext cx="940435" cy="114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Curved 37"/>
          <p:cNvCxnSpPr>
            <a:stCxn id="9" idx="2"/>
            <a:endCxn id="5" idx="2"/>
          </p:cNvCxnSpPr>
          <p:nvPr/>
        </p:nvCxnSpPr>
        <p:spPr>
          <a:xfrm rot="5400000" flipH="1">
            <a:off x="4559738" y="491070"/>
            <a:ext cx="580328" cy="5767137"/>
          </a:xfrm>
          <a:prstGeom prst="curvedConnector3">
            <a:avLst>
              <a:gd name="adj1" fmla="val -1969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5447386" y="2720619"/>
            <a:ext cx="1308410" cy="1182029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dirty="0"/>
              <a:t>game over</a:t>
            </a:r>
            <a:endParaRPr lang="en-US" dirty="0"/>
          </a:p>
        </p:txBody>
      </p:sp>
      <p:cxnSp>
        <p:nvCxnSpPr>
          <p:cNvPr id="6" name="Curved Connector 5"/>
          <p:cNvCxnSpPr/>
          <p:nvPr/>
        </p:nvCxnSpPr>
        <p:spPr>
          <a:xfrm rot="5400000" flipV="1">
            <a:off x="4803140" y="2078355"/>
            <a:ext cx="885190" cy="767080"/>
          </a:xfrm>
          <a:prstGeom prst="curvedConnector3">
            <a:avLst>
              <a:gd name="adj1" fmla="val 50072"/>
            </a:avLst>
          </a:prstGeom>
          <a:ln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flipV="1">
            <a:off x="4928870" y="2904490"/>
            <a:ext cx="700405" cy="549910"/>
          </a:xfrm>
          <a:prstGeom prst="curvedConnector4">
            <a:avLst>
              <a:gd name="adj1" fmla="val 36446"/>
              <a:gd name="adj2" fmla="val 174827"/>
            </a:avLst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9" idx="1"/>
          </p:cNvCxnSpPr>
          <p:nvPr/>
        </p:nvCxnSpPr>
        <p:spPr>
          <a:xfrm>
            <a:off x="6657340" y="2971800"/>
            <a:ext cx="421640" cy="3397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446520" y="2011045"/>
            <a:ext cx="995045" cy="7753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sz="4400" dirty="0"/>
              <a:t>Demonstrate</a:t>
            </a:r>
            <a:endParaRPr lang="en-US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</p:spTree>
  </p:cSld>
  <p:clrMapOvr>
    <a:masterClrMapping/>
  </p:clrMapOvr>
  <p:transition spd="med">
    <p:pull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02480" y="460917"/>
            <a:ext cx="2753930" cy="854406"/>
          </a:xfrm>
        </p:spPr>
        <p:txBody>
          <a:bodyPr/>
          <a:lstStyle/>
          <a:p>
            <a:r>
              <a:rPr lang="en-US" dirty="0"/>
              <a:t>References: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518" y="1508611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1"/>
              </a:rPr>
              <a:t>phuctd99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>
                <a:solidFill>
                  <a:srgbClr val="F55D4B"/>
                </a:solidFill>
                <a:latin typeface="Candara Light" panose="020E0502030303020204" pitchFamily="34" charset="0"/>
                <a:hlinkClick r:id="rId2"/>
              </a:rPr>
              <a:t>Oracial</a:t>
            </a: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2"/>
              </a:rPr>
              <a:t> java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>
                <a:solidFill>
                  <a:schemeClr val="tx1"/>
                </a:solidFill>
                <a:latin typeface="Candara Light" panose="020E0502030303020204" pitchFamily="34" charset="0"/>
                <a:hlinkClick r:id="rId3"/>
              </a:rPr>
              <a:t>MarioTran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 err="1">
                <a:solidFill>
                  <a:srgbClr val="F55D4B"/>
                </a:solidFill>
                <a:latin typeface="Candara Light" panose="020E0502030303020204" pitchFamily="34" charset="0"/>
                <a:hlinkClick r:id="rId4"/>
              </a:rPr>
              <a:t>JavaFx</a:t>
            </a: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4"/>
              </a:rPr>
              <a:t> Tutorial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Candara Light" panose="020E0502030303020204" pitchFamily="34" charset="0"/>
                <a:hlinkClick r:id="rId5"/>
              </a:rPr>
              <a:t>A* Intelligent</a:t>
            </a:r>
            <a:endParaRPr lang="en-US" sz="1800" dirty="0">
              <a:solidFill>
                <a:schemeClr val="tx1"/>
              </a:solidFill>
              <a:latin typeface="Candara Light" panose="020E0502030303020204" pitchFamily="34" charset="0"/>
            </a:endParaRPr>
          </a:p>
        </p:txBody>
      </p:sp>
    </p:spTree>
  </p:cSld>
  <p:clrMapOvr>
    <a:masterClrMapping/>
  </p:clrMapOvr>
  <p:transition spd="slow">
    <p:cover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6"/>
          <p:cNvSpPr txBox="1">
            <a:spLocks noGrp="1"/>
          </p:cNvSpPr>
          <p:nvPr>
            <p:ph type="ctrTitle" idx="4294967295"/>
          </p:nvPr>
        </p:nvSpPr>
        <p:spPr>
          <a:xfrm>
            <a:off x="1715250" y="11150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</a:rPr>
              <a:t>Thanks!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143" name="Google Shape;2143;p36"/>
          <p:cNvSpPr txBox="1">
            <a:spLocks noGrp="1"/>
          </p:cNvSpPr>
          <p:nvPr>
            <p:ph type="subTitle" idx="4294967295"/>
          </p:nvPr>
        </p:nvSpPr>
        <p:spPr>
          <a:xfrm>
            <a:off x="1715250" y="2153332"/>
            <a:ext cx="5713500" cy="15340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3600" b="1" dirty="0"/>
              <a:t>Do you have any questions?</a:t>
            </a:r>
            <a:endParaRPr sz="3600" b="1" dirty="0"/>
          </a:p>
        </p:txBody>
      </p:sp>
      <p:sp>
        <p:nvSpPr>
          <p:cNvPr id="2145" name="Google Shape;2145;p3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Character:</a:t>
            </a:r>
            <a:endParaRPr dirty="0"/>
          </a:p>
        </p:txBody>
      </p:sp>
      <p:sp>
        <p:nvSpPr>
          <p:cNvPr id="1898" name="Google Shape;1898;p14"/>
          <p:cNvSpPr txBox="1"/>
          <p:nvPr/>
        </p:nvSpPr>
        <p:spPr>
          <a:xfrm>
            <a:off x="1131750" y="1283182"/>
            <a:ext cx="4131626" cy="2577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Character: The character is controlled by the arrow key combination, only one bomb can be placed at a time. </a:t>
            </a:r>
            <a:endParaRPr lang="en-US" sz="1600" b="0" i="0" dirty="0">
              <a:solidFill>
                <a:srgbClr val="24292F"/>
              </a:solidFill>
              <a:effectLst/>
              <a:latin typeface="Merriweather" panose="00000500000000000000" pitchFamily="2" charset="0"/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0" i="0" dirty="0">
                <a:solidFill>
                  <a:srgbClr val="24292F"/>
                </a:solidFill>
                <a:effectLst/>
                <a:latin typeface="Merriweather" panose="00000500000000000000" pitchFamily="2" charset="0"/>
              </a:rPr>
              <a:t>The character will gain speed change if the value is Speed Item.</a:t>
            </a:r>
            <a:r>
              <a:rPr lang="en-US" sz="1600" dirty="0">
                <a:latin typeface="Merriweather" panose="00000500000000000000" pitchFamily="2" charset="0"/>
              </a:rPr>
              <a:t> </a:t>
            </a:r>
            <a:br>
              <a:rPr lang="en-US" sz="1600" dirty="0">
                <a:latin typeface="Merriweather" panose="00000500000000000000" pitchFamily="2" charset="0"/>
              </a:rPr>
            </a:br>
            <a:endParaRPr sz="1600" dirty="0">
              <a:solidFill>
                <a:srgbClr val="2C3E50"/>
              </a:solidFill>
              <a:latin typeface="Merriweather" panose="00000500000000000000" pitchFamily="2" charset="0"/>
              <a:ea typeface="Merriweather" panose="00000500000000000000"/>
              <a:cs typeface="Merriweather" panose="00000500000000000000"/>
              <a:sym typeface="Merriweather" panose="00000500000000000000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" name="Picture 7" descr="A picture containing 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6853" y="1615350"/>
            <a:ext cx="1416308" cy="1743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960765" y="1405052"/>
            <a:ext cx="3196684" cy="3391169"/>
          </a:xfrm>
        </p:spPr>
        <p:txBody>
          <a:bodyPr/>
          <a:lstStyle/>
          <a:p>
            <a:r>
              <a:rPr lang="en-US" dirty="0"/>
              <a:t>Default in Character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When start the game Character will be spawn at nearly bottom of the map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The character will get 2 number of boom, and it will increase when player get boom item.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6577" y="1519762"/>
            <a:ext cx="3545673" cy="3161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299" y="1583473"/>
            <a:ext cx="7415851" cy="3228096"/>
          </a:xfrm>
        </p:spPr>
        <p:txBody>
          <a:bodyPr/>
          <a:lstStyle/>
          <a:p>
            <a:r>
              <a:rPr lang="en-US" dirty="0"/>
              <a:t>There are some effects on the character to make player feel bustling and excited.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23" name="Picture 22" descr="A picture containing text, me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0074" y="2174371"/>
            <a:ext cx="2077496" cy="207749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300" y="1279069"/>
            <a:ext cx="7683480" cy="3532500"/>
          </a:xfrm>
        </p:spPr>
        <p:txBody>
          <a:bodyPr/>
          <a:lstStyle/>
          <a:p>
            <a:r>
              <a:rPr lang="en-US" dirty="0"/>
              <a:t>Set Boom: When player pressed Space key, the boom will appear at the character’s feet.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The collision was arranged after the character stepped out of the set boom zone. Meaning the character won't be able to go through the boom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0" name="Picture 9" descr="A picture containing outdoor object, night sky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3993" y="2356990"/>
            <a:ext cx="634921" cy="634921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54" y="1849053"/>
            <a:ext cx="825397" cy="101587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5633</Words>
  <Application>WPS Presentation</Application>
  <PresentationFormat>On-screen Show (16:9)</PresentationFormat>
  <Paragraphs>405</Paragraphs>
  <Slides>56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0" baseType="lpstr">
      <vt:lpstr>Arial</vt:lpstr>
      <vt:lpstr>SimSun</vt:lpstr>
      <vt:lpstr>Wingdings</vt:lpstr>
      <vt:lpstr>Arial</vt:lpstr>
      <vt:lpstr>Amatic SC</vt:lpstr>
      <vt:lpstr>Merriweather</vt:lpstr>
      <vt:lpstr>Merriweather</vt:lpstr>
      <vt:lpstr>Microsoft YaHei</vt:lpstr>
      <vt:lpstr/>
      <vt:lpstr>Arial Unicode MS</vt:lpstr>
      <vt:lpstr>Courier New</vt:lpstr>
      <vt:lpstr>Candara Light</vt:lpstr>
      <vt:lpstr>Segoe Print</vt:lpstr>
      <vt:lpstr>Nathaniel template</vt:lpstr>
      <vt:lpstr>Bomberman Java Game</vt:lpstr>
      <vt:lpstr>Group Member</vt:lpstr>
      <vt:lpstr>1. Gameplay</vt:lpstr>
      <vt:lpstr>Game menu and game guide</vt:lpstr>
      <vt:lpstr>PowerPoint 演示文稿</vt:lpstr>
      <vt:lpstr>Character:</vt:lpstr>
      <vt:lpstr>Character:</vt:lpstr>
      <vt:lpstr>Character:</vt:lpstr>
      <vt:lpstr>Character:</vt:lpstr>
      <vt:lpstr>Character:</vt:lpstr>
      <vt:lpstr>Game Over</vt:lpstr>
      <vt:lpstr>Enemy:</vt:lpstr>
      <vt:lpstr>Boom</vt:lpstr>
      <vt:lpstr>Boom explosion</vt:lpstr>
      <vt:lpstr>PowerPoint 演示文稿</vt:lpstr>
      <vt:lpstr>Special Item</vt:lpstr>
      <vt:lpstr>Map Data Design (Map01.txt)</vt:lpstr>
      <vt:lpstr>Advantages:</vt:lpstr>
      <vt:lpstr>2. Game Setting</vt:lpstr>
      <vt:lpstr>Control</vt:lpstr>
      <vt:lpstr>Game Panel</vt:lpstr>
      <vt:lpstr>Controller</vt:lpstr>
      <vt:lpstr>Controller</vt:lpstr>
      <vt:lpstr>Controller</vt:lpstr>
      <vt:lpstr>Button Control</vt:lpstr>
      <vt:lpstr>UML diagram of button controller</vt:lpstr>
      <vt:lpstr>Button Controller</vt:lpstr>
      <vt:lpstr>Button Controller</vt:lpstr>
      <vt:lpstr>Button Controller</vt:lpstr>
      <vt:lpstr>Button Controller</vt:lpstr>
      <vt:lpstr>Button Controller</vt:lpstr>
      <vt:lpstr>initListener():</vt:lpstr>
      <vt:lpstr>initListener():</vt:lpstr>
      <vt:lpstr>Sound</vt:lpstr>
      <vt:lpstr>Sound</vt:lpstr>
      <vt:lpstr>Sound</vt:lpstr>
      <vt:lpstr>Player and Enemy</vt:lpstr>
      <vt:lpstr>UML Diagram for Player and Boss Class</vt:lpstr>
      <vt:lpstr>Player Class</vt:lpstr>
      <vt:lpstr>Player Class</vt:lpstr>
      <vt:lpstr>Player Class</vt:lpstr>
      <vt:lpstr>Boss Class:</vt:lpstr>
      <vt:lpstr>Boss Class:</vt:lpstr>
      <vt:lpstr>Boss Class:</vt:lpstr>
      <vt:lpstr>Boom and boombang class</vt:lpstr>
      <vt:lpstr>UML diagram for Boom and boom explosion:</vt:lpstr>
      <vt:lpstr>Boom class:</vt:lpstr>
      <vt:lpstr>Boom class:</vt:lpstr>
      <vt:lpstr>Boombang Class:</vt:lpstr>
      <vt:lpstr>Mapitem and item class</vt:lpstr>
      <vt:lpstr>UML Diagram for Map and mapitem:</vt:lpstr>
      <vt:lpstr>Game Logical design as UML Diagram:</vt:lpstr>
      <vt:lpstr>Logical Design:</vt:lpstr>
      <vt:lpstr>PowerPoint 演示文稿</vt:lpstr>
      <vt:lpstr>References: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Bomberman Java Game</dc:title>
  <dc:creator>Jumper Ng</dc:creator>
  <cp:lastModifiedBy>LENOVO</cp:lastModifiedBy>
  <cp:revision>34</cp:revision>
  <dcterms:created xsi:type="dcterms:W3CDTF">2022-12-27T04:54:34Z</dcterms:created>
  <dcterms:modified xsi:type="dcterms:W3CDTF">2022-12-27T05:44:27Z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1033-11.2.0.9327</vt:lpwstr>
  </property>
</Properties>
</file>